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3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3004800" cy="9753600"/>
  <p:notesSz cx="6858000" cy="9144000"/>
  <p:defaultTextStyle>
    <a:defPPr>
      <a:defRPr lang="fr-FR"/>
    </a:defPPr>
    <a:lvl1pPr algn="l" defTabSz="584200" rtl="0" fontAlgn="base">
      <a:spcBef>
        <a:spcPct val="0"/>
      </a:spcBef>
      <a:spcAft>
        <a:spcPct val="0"/>
      </a:spcAft>
      <a:defRPr sz="3600" kern="1200">
        <a:solidFill>
          <a:srgbClr val="5E5E5E"/>
        </a:solidFill>
        <a:latin typeface="Hoefler Text"/>
        <a:ea typeface="Hoefler Text"/>
        <a:cs typeface="Hoefler Text"/>
        <a:sym typeface="Hoefler Text"/>
      </a:defRPr>
    </a:lvl1pPr>
    <a:lvl2pPr marL="457200" indent="-228600" algn="l" defTabSz="584200" rtl="0" fontAlgn="base">
      <a:spcBef>
        <a:spcPct val="0"/>
      </a:spcBef>
      <a:spcAft>
        <a:spcPct val="0"/>
      </a:spcAft>
      <a:defRPr sz="3600" kern="1200">
        <a:solidFill>
          <a:srgbClr val="5E5E5E"/>
        </a:solidFill>
        <a:latin typeface="Hoefler Text"/>
        <a:ea typeface="Hoefler Text"/>
        <a:cs typeface="Hoefler Text"/>
        <a:sym typeface="Hoefler Text"/>
      </a:defRPr>
    </a:lvl2pPr>
    <a:lvl3pPr marL="914400" indent="-457200" algn="l" defTabSz="584200" rtl="0" fontAlgn="base">
      <a:spcBef>
        <a:spcPct val="0"/>
      </a:spcBef>
      <a:spcAft>
        <a:spcPct val="0"/>
      </a:spcAft>
      <a:defRPr sz="3600" kern="1200">
        <a:solidFill>
          <a:srgbClr val="5E5E5E"/>
        </a:solidFill>
        <a:latin typeface="Hoefler Text"/>
        <a:ea typeface="Hoefler Text"/>
        <a:cs typeface="Hoefler Text"/>
        <a:sym typeface="Hoefler Text"/>
      </a:defRPr>
    </a:lvl3pPr>
    <a:lvl4pPr marL="1371600" indent="-685800" algn="l" defTabSz="584200" rtl="0" fontAlgn="base">
      <a:spcBef>
        <a:spcPct val="0"/>
      </a:spcBef>
      <a:spcAft>
        <a:spcPct val="0"/>
      </a:spcAft>
      <a:defRPr sz="3600" kern="1200">
        <a:solidFill>
          <a:srgbClr val="5E5E5E"/>
        </a:solidFill>
        <a:latin typeface="Hoefler Text"/>
        <a:ea typeface="Hoefler Text"/>
        <a:cs typeface="Hoefler Text"/>
        <a:sym typeface="Hoefler Text"/>
      </a:defRPr>
    </a:lvl4pPr>
    <a:lvl5pPr marL="1828800" indent="-914400" algn="l" defTabSz="584200" rtl="0" fontAlgn="base">
      <a:spcBef>
        <a:spcPct val="0"/>
      </a:spcBef>
      <a:spcAft>
        <a:spcPct val="0"/>
      </a:spcAft>
      <a:defRPr sz="3600" kern="1200">
        <a:solidFill>
          <a:srgbClr val="5E5E5E"/>
        </a:solidFill>
        <a:latin typeface="Hoefler Text"/>
        <a:ea typeface="Hoefler Text"/>
        <a:cs typeface="Hoefler Text"/>
        <a:sym typeface="Hoefler Text"/>
      </a:defRPr>
    </a:lvl5pPr>
    <a:lvl6pPr marL="2286000" algn="l" defTabSz="914400" rtl="0" eaLnBrk="1" latinLnBrk="0" hangingPunct="1">
      <a:defRPr sz="3600" kern="1200">
        <a:solidFill>
          <a:srgbClr val="5E5E5E"/>
        </a:solidFill>
        <a:latin typeface="Hoefler Text"/>
        <a:ea typeface="Hoefler Text"/>
        <a:cs typeface="Hoefler Text"/>
        <a:sym typeface="Hoefler Text"/>
      </a:defRPr>
    </a:lvl6pPr>
    <a:lvl7pPr marL="2743200" algn="l" defTabSz="914400" rtl="0" eaLnBrk="1" latinLnBrk="0" hangingPunct="1">
      <a:defRPr sz="3600" kern="1200">
        <a:solidFill>
          <a:srgbClr val="5E5E5E"/>
        </a:solidFill>
        <a:latin typeface="Hoefler Text"/>
        <a:ea typeface="Hoefler Text"/>
        <a:cs typeface="Hoefler Text"/>
        <a:sym typeface="Hoefler Text"/>
      </a:defRPr>
    </a:lvl7pPr>
    <a:lvl8pPr marL="3200400" algn="l" defTabSz="914400" rtl="0" eaLnBrk="1" latinLnBrk="0" hangingPunct="1">
      <a:defRPr sz="3600" kern="1200">
        <a:solidFill>
          <a:srgbClr val="5E5E5E"/>
        </a:solidFill>
        <a:latin typeface="Hoefler Text"/>
        <a:ea typeface="Hoefler Text"/>
        <a:cs typeface="Hoefler Text"/>
        <a:sym typeface="Hoefler Text"/>
      </a:defRPr>
    </a:lvl8pPr>
    <a:lvl9pPr marL="3657600" algn="l" defTabSz="914400" rtl="0" eaLnBrk="1" latinLnBrk="0" hangingPunct="1">
      <a:defRPr sz="3600" kern="1200">
        <a:solidFill>
          <a:srgbClr val="5E5E5E"/>
        </a:solidFill>
        <a:latin typeface="Hoefler Text"/>
        <a:ea typeface="Hoefler Text"/>
        <a:cs typeface="Hoefler Text"/>
        <a:sym typeface="Hoefler Tex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  <p:clrMru>
    <a:srgbClr val="2AAC49"/>
    <a:srgbClr val="F3B811"/>
  </p:clrMru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7E8286"/>
              </a:solidFill>
              <a:prstDash val="solid"/>
              <a:miter lim="400000"/>
            </a:ln>
          </a:left>
          <a:right>
            <a:ln w="12700" cap="flat">
              <a:solidFill>
                <a:srgbClr val="7E8286"/>
              </a:solidFill>
              <a:prstDash val="solid"/>
              <a:miter lim="400000"/>
            </a:ln>
          </a:right>
          <a:top>
            <a:ln w="12700" cap="flat">
              <a:solidFill>
                <a:srgbClr val="7E8286"/>
              </a:solidFill>
              <a:prstDash val="solid"/>
              <a:miter lim="400000"/>
            </a:ln>
          </a:top>
          <a:bottom>
            <a:ln w="12700" cap="flat">
              <a:solidFill>
                <a:srgbClr val="7E8286"/>
              </a:solidFill>
              <a:prstDash val="solid"/>
              <a:miter lim="400000"/>
            </a:ln>
          </a:bottom>
          <a:insideH>
            <a:ln w="12700" cap="flat">
              <a:solidFill>
                <a:srgbClr val="7E8286"/>
              </a:solidFill>
              <a:prstDash val="solid"/>
              <a:miter lim="400000"/>
            </a:ln>
          </a:insideH>
          <a:insideV>
            <a:ln w="12700" cap="flat">
              <a:solidFill>
                <a:srgbClr val="7E828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25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7E8286"/>
              </a:solidFill>
              <a:prstDash val="solid"/>
              <a:miter lim="400000"/>
            </a:ln>
          </a:left>
          <a:right>
            <a:ln w="12700" cap="flat">
              <a:solidFill>
                <a:srgbClr val="7E8286"/>
              </a:solidFill>
              <a:prstDash val="solid"/>
              <a:miter lim="400000"/>
            </a:ln>
          </a:right>
          <a:top>
            <a:ln w="12700" cap="flat">
              <a:solidFill>
                <a:srgbClr val="7E8286"/>
              </a:solidFill>
              <a:prstDash val="solid"/>
              <a:miter lim="400000"/>
            </a:ln>
          </a:top>
          <a:bottom>
            <a:ln w="12700" cap="flat">
              <a:solidFill>
                <a:srgbClr val="7E8286"/>
              </a:solidFill>
              <a:prstDash val="solid"/>
              <a:miter lim="400000"/>
            </a:ln>
          </a:bottom>
          <a:insideH>
            <a:ln w="12700" cap="flat">
              <a:solidFill>
                <a:srgbClr val="7E8286"/>
              </a:solidFill>
              <a:prstDash val="solid"/>
              <a:miter lim="400000"/>
            </a:ln>
          </a:insideH>
          <a:insideV>
            <a:ln w="12700" cap="flat">
              <a:solidFill>
                <a:srgbClr val="7E8286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7E8286"/>
              </a:solidFill>
              <a:prstDash val="solid"/>
              <a:miter lim="400000"/>
            </a:ln>
          </a:left>
          <a:right>
            <a:ln w="12700" cap="flat">
              <a:solidFill>
                <a:srgbClr val="7E8286"/>
              </a:solidFill>
              <a:prstDash val="solid"/>
              <a:miter lim="400000"/>
            </a:ln>
          </a:right>
          <a:top>
            <a:ln w="38100" cap="flat">
              <a:solidFill>
                <a:srgbClr val="7E8286"/>
              </a:solidFill>
              <a:prstDash val="solid"/>
              <a:miter lim="400000"/>
            </a:ln>
          </a:top>
          <a:bottom>
            <a:ln w="12700" cap="flat">
              <a:solidFill>
                <a:srgbClr val="7E8286"/>
              </a:solidFill>
              <a:prstDash val="solid"/>
              <a:miter lim="400000"/>
            </a:ln>
          </a:bottom>
          <a:insideH>
            <a:ln w="12700" cap="flat">
              <a:solidFill>
                <a:srgbClr val="7E8286"/>
              </a:solidFill>
              <a:prstDash val="solid"/>
              <a:miter lim="400000"/>
            </a:ln>
          </a:insideH>
          <a:insideV>
            <a:ln w="12700" cap="flat">
              <a:solidFill>
                <a:srgbClr val="7E8286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7E8286"/>
              </a:solidFill>
              <a:prstDash val="solid"/>
              <a:miter lim="400000"/>
            </a:ln>
          </a:left>
          <a:right>
            <a:ln w="12700" cap="flat">
              <a:solidFill>
                <a:srgbClr val="7E8286"/>
              </a:solidFill>
              <a:prstDash val="solid"/>
              <a:miter lim="400000"/>
            </a:ln>
          </a:right>
          <a:top>
            <a:ln w="12700" cap="flat">
              <a:solidFill>
                <a:srgbClr val="7E8286"/>
              </a:solidFill>
              <a:prstDash val="solid"/>
              <a:miter lim="400000"/>
            </a:ln>
          </a:top>
          <a:bottom>
            <a:ln w="12700" cap="flat">
              <a:solidFill>
                <a:srgbClr val="7E8286"/>
              </a:solidFill>
              <a:prstDash val="solid"/>
              <a:miter lim="400000"/>
            </a:ln>
          </a:bottom>
          <a:insideH>
            <a:ln w="12700" cap="flat">
              <a:solidFill>
                <a:srgbClr val="7E8286"/>
              </a:solidFill>
              <a:prstDash val="solid"/>
              <a:miter lim="400000"/>
            </a:ln>
          </a:insideH>
          <a:insideV>
            <a:ln w="12700" cap="flat">
              <a:solidFill>
                <a:srgbClr val="7E8286"/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ff" i="off">
        <a:font>
          <a:latin typeface="Hoefler Text"/>
          <a:ea typeface="Hoefler Text"/>
          <a:cs typeface="Hoefler Text"/>
        </a:font>
        <a:srgbClr val="3C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C5F5E"/>
              </a:solidFill>
              <a:prstDash val="solid"/>
              <a:miter lim="400000"/>
            </a:ln>
          </a:top>
          <a:bottom>
            <a:ln w="12700" cap="flat">
              <a:solidFill>
                <a:srgbClr val="3C5F5E"/>
              </a:solidFill>
              <a:prstDash val="solid"/>
              <a:miter lim="400000"/>
            </a:ln>
          </a:bottom>
          <a:insideH>
            <a:ln w="12700" cap="flat">
              <a:solidFill>
                <a:srgbClr val="3C5F5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25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3C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C5F5E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5C2C3">
              <a:alpha val="63000"/>
            </a:srgbClr>
          </a:solidFill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3C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C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C5F5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2727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354851"/>
              </a:solidFill>
              <a:prstDash val="solid"/>
              <a:miter lim="400000"/>
            </a:ln>
          </a:left>
          <a:right>
            <a:ln w="12700" cap="flat">
              <a:solidFill>
                <a:srgbClr val="354851"/>
              </a:solidFill>
              <a:prstDash val="solid"/>
              <a:miter lim="400000"/>
            </a:ln>
          </a:right>
          <a:top>
            <a:ln w="12700" cap="flat">
              <a:solidFill>
                <a:srgbClr val="354851"/>
              </a:solidFill>
              <a:prstDash val="solid"/>
              <a:miter lim="400000"/>
            </a:ln>
          </a:top>
          <a:bottom>
            <a:ln w="12700" cap="flat">
              <a:solidFill>
                <a:srgbClr val="354851"/>
              </a:solidFill>
              <a:prstDash val="solid"/>
              <a:miter lim="400000"/>
            </a:ln>
          </a:bottom>
          <a:insideH>
            <a:ln w="12700" cap="flat">
              <a:solidFill>
                <a:srgbClr val="354851"/>
              </a:solidFill>
              <a:prstDash val="solid"/>
              <a:miter lim="400000"/>
            </a:ln>
          </a:insideH>
          <a:insideV>
            <a:ln w="12700" cap="flat">
              <a:solidFill>
                <a:srgbClr val="3548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solidFill>
                <a:srgbClr val="354851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54851"/>
              </a:solidFill>
              <a:prstDash val="solid"/>
              <a:miter lim="400000"/>
            </a:ln>
          </a:top>
          <a:bottom>
            <a:ln w="12700" cap="flat">
              <a:solidFill>
                <a:srgbClr val="354851"/>
              </a:solidFill>
              <a:prstDash val="solid"/>
              <a:miter lim="400000"/>
            </a:ln>
          </a:bottom>
          <a:insideH>
            <a:ln w="12700" cap="flat">
              <a:solidFill>
                <a:srgbClr val="354851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79E9E"/>
          </a:solidFill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548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7784"/>
          </a:solidFill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54851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7784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A7A7A7"/>
              </a:solidFill>
              <a:prstDash val="solid"/>
              <a:miter lim="400000"/>
            </a:ln>
          </a:left>
          <a:right>
            <a:ln w="12700" cap="flat">
              <a:solidFill>
                <a:srgbClr val="A7A7A7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A7A7A7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6E4D7"/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solidFill>
                <a:srgbClr val="A7A7A7"/>
              </a:solidFill>
              <a:prstDash val="solid"/>
              <a:miter lim="400000"/>
            </a:ln>
          </a:left>
          <a:right>
            <a:ln w="12700" cap="flat">
              <a:solidFill>
                <a:srgbClr val="A7A7A7"/>
              </a:solidFill>
              <a:prstDash val="solid"/>
              <a:miter lim="400000"/>
            </a:ln>
          </a:right>
          <a:top>
            <a:ln w="12700" cap="flat">
              <a:solidFill>
                <a:srgbClr val="A7A7A7"/>
              </a:solidFill>
              <a:prstDash val="solid"/>
              <a:miter lim="400000"/>
            </a:ln>
          </a:top>
          <a:bottom>
            <a:ln w="12700" cap="flat">
              <a:solidFill>
                <a:srgbClr val="A7A7A7"/>
              </a:solidFill>
              <a:prstDash val="solid"/>
              <a:miter lim="400000"/>
            </a:ln>
          </a:bottom>
          <a:insideH>
            <a:ln w="12700" cap="flat">
              <a:solidFill>
                <a:srgbClr val="A7A7A7"/>
              </a:solidFill>
              <a:prstDash val="solid"/>
              <a:miter lim="400000"/>
            </a:ln>
          </a:insideH>
          <a:insideV>
            <a:ln w="12700" cap="flat">
              <a:solidFill>
                <a:srgbClr val="A7A7A7"/>
              </a:solidFill>
              <a:prstDash val="solid"/>
              <a:miter lim="400000"/>
            </a:ln>
          </a:insideV>
        </a:tcBdr>
        <a:fill>
          <a:solidFill>
            <a:srgbClr val="E7E4DC"/>
          </a:solidFill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solidFill>
                <a:srgbClr val="A7A7A7"/>
              </a:solidFill>
              <a:prstDash val="solid"/>
              <a:miter lim="400000"/>
            </a:ln>
          </a:left>
          <a:right>
            <a:ln w="12700" cap="flat">
              <a:solidFill>
                <a:srgbClr val="A7A7A7"/>
              </a:solidFill>
              <a:prstDash val="solid"/>
              <a:miter lim="400000"/>
            </a:ln>
          </a:right>
          <a:top>
            <a:ln w="12700" cap="flat">
              <a:solidFill>
                <a:srgbClr val="A7A7A7"/>
              </a:solidFill>
              <a:prstDash val="solid"/>
              <a:miter lim="400000"/>
            </a:ln>
          </a:top>
          <a:bottom>
            <a:ln w="12700" cap="flat">
              <a:solidFill>
                <a:srgbClr val="A7A7A7"/>
              </a:solidFill>
              <a:prstDash val="solid"/>
              <a:miter lim="400000"/>
            </a:ln>
          </a:bottom>
          <a:insideH>
            <a:ln w="12700" cap="flat">
              <a:solidFill>
                <a:srgbClr val="A7A7A7"/>
              </a:solidFill>
              <a:prstDash val="solid"/>
              <a:miter lim="400000"/>
            </a:ln>
          </a:insideH>
          <a:insideV>
            <a:ln w="12700" cap="flat">
              <a:solidFill>
                <a:srgbClr val="A7A7A7"/>
              </a:solidFill>
              <a:prstDash val="solid"/>
              <a:miter lim="400000"/>
            </a:ln>
          </a:insideV>
        </a:tcBdr>
        <a:fill>
          <a:solidFill>
            <a:srgbClr val="D5D2C7"/>
          </a:solidFill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solidFill>
                <a:srgbClr val="A7A7A7"/>
              </a:solidFill>
              <a:prstDash val="solid"/>
              <a:miter lim="400000"/>
            </a:ln>
          </a:left>
          <a:right>
            <a:ln w="12700" cap="flat">
              <a:solidFill>
                <a:srgbClr val="A7A7A7"/>
              </a:solidFill>
              <a:prstDash val="solid"/>
              <a:miter lim="400000"/>
            </a:ln>
          </a:right>
          <a:top>
            <a:ln w="12700" cap="flat">
              <a:solidFill>
                <a:srgbClr val="A7A7A7"/>
              </a:solidFill>
              <a:prstDash val="solid"/>
              <a:miter lim="400000"/>
            </a:ln>
          </a:top>
          <a:bottom>
            <a:ln w="12700" cap="flat">
              <a:solidFill>
                <a:srgbClr val="A7A7A7"/>
              </a:solidFill>
              <a:prstDash val="solid"/>
              <a:miter lim="400000"/>
            </a:ln>
          </a:bottom>
          <a:insideH>
            <a:ln w="12700" cap="flat">
              <a:solidFill>
                <a:srgbClr val="A7A7A7"/>
              </a:solidFill>
              <a:prstDash val="solid"/>
              <a:miter lim="400000"/>
            </a:ln>
          </a:insideH>
          <a:insideV>
            <a:ln w="12700" cap="flat">
              <a:solidFill>
                <a:srgbClr val="A7A7A7"/>
              </a:solidFill>
              <a:prstDash val="solid"/>
              <a:miter lim="400000"/>
            </a:ln>
          </a:insideV>
        </a:tcBdr>
        <a:fill>
          <a:solidFill>
            <a:srgbClr val="D5D2C7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4E1D9"/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CA99C"/>
          </a:solidFill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746B"/>
          </a:solidFill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746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B6C6B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B6C6B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B6C6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50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A7A7A7"/>
              </a:solidFill>
              <a:prstDash val="solid"/>
              <a:miter lim="400000"/>
            </a:ln>
          </a:right>
          <a:top>
            <a:ln w="12700" cap="flat">
              <a:solidFill>
                <a:srgbClr val="A9AAA9"/>
              </a:solidFill>
              <a:prstDash val="solid"/>
              <a:miter lim="400000"/>
            </a:ln>
          </a:top>
          <a:bottom>
            <a:ln w="12700" cap="flat">
              <a:solidFill>
                <a:srgbClr val="A9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AA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A7A7A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7A7A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A7A7A7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582" y="-10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hape 42"/>
          <p:cNvSpPr>
            <a:spLocks noGrp="1" noRo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339" name="Shape 43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smtClean="0">
              <a:sym typeface="Helvetica Neue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1pPr>
    <a:lvl2pPr marL="742950" indent="-28575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2pPr>
    <a:lvl3pPr marL="11430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3pPr>
    <a:lvl4pPr marL="16002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4pPr>
    <a:lvl5pPr marL="20574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787400" y="1511300"/>
            <a:ext cx="11430000" cy="3810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276D6D"/>
                </a:solidFill>
              </a:defRPr>
            </a:lvl1pPr>
          </a:lstStyle>
          <a:p>
            <a:pPr lvl="0"/>
            <a:r>
              <a:rPr/>
              <a:t>Texte du titre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787400" y="5308600"/>
            <a:ext cx="11430000" cy="1447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000"/>
            </a:lvl1pPr>
            <a:lvl2pPr marL="0" indent="228600" algn="ctr">
              <a:spcBef>
                <a:spcPts val="0"/>
              </a:spcBef>
              <a:buSzTx/>
              <a:buNone/>
              <a:defRPr sz="4000"/>
            </a:lvl2pPr>
            <a:lvl3pPr marL="0" indent="457200" algn="ctr">
              <a:spcBef>
                <a:spcPts val="0"/>
              </a:spcBef>
              <a:buSzTx/>
              <a:buNone/>
              <a:defRPr sz="4000"/>
            </a:lvl3pPr>
            <a:lvl4pPr marL="0" indent="685800" algn="ctr">
              <a:spcBef>
                <a:spcPts val="0"/>
              </a:spcBef>
              <a:buSzTx/>
              <a:buNone/>
              <a:defRPr sz="4000"/>
            </a:lvl4pPr>
            <a:lvl5pPr marL="0" indent="914400" algn="ctr">
              <a:spcBef>
                <a:spcPts val="0"/>
              </a:spcBef>
              <a:buSzTx/>
              <a:buNone/>
              <a:defRPr sz="4000"/>
            </a:lvl5pPr>
          </a:lstStyle>
          <a:p>
            <a:pPr lvl="0"/>
            <a:r>
              <a:rPr/>
              <a:t>Texte niveau 1</a:t>
            </a:r>
          </a:p>
          <a:p>
            <a:pPr lvl="1"/>
            <a:r>
              <a:rPr/>
              <a:t>Texte niveau 2</a:t>
            </a:r>
          </a:p>
          <a:p>
            <a:pPr lvl="2"/>
            <a:r>
              <a:rPr/>
              <a:t>Texte niveau 3</a:t>
            </a:r>
          </a:p>
          <a:p>
            <a:pPr lvl="3"/>
            <a:r>
              <a:rPr/>
              <a:t>Texte niveau 4</a:t>
            </a:r>
          </a:p>
          <a:p>
            <a:pPr lvl="4"/>
            <a:r>
              <a:rPr/>
              <a:t>Texte niveau 5</a:t>
            </a:r>
          </a:p>
        </p:txBody>
      </p:sp>
      <p:sp>
        <p:nvSpPr>
          <p:cNvPr id="4" name="Shape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7B5160-494A-4B13-9C1F-343338D13AA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xfrm>
            <a:off x="787400" y="7188200"/>
            <a:ext cx="11430000" cy="1270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276D6D"/>
                </a:solidFill>
              </a:defRPr>
            </a:lvl1pPr>
          </a:lstStyle>
          <a:p>
            <a:pPr lvl="0"/>
            <a:r>
              <a:rPr/>
              <a:t>Texte du titre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xfrm>
            <a:off x="787400" y="8407400"/>
            <a:ext cx="11430000" cy="1041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000"/>
            </a:lvl1pPr>
            <a:lvl2pPr marL="0" indent="228600" algn="ctr">
              <a:spcBef>
                <a:spcPts val="0"/>
              </a:spcBef>
              <a:buSzTx/>
              <a:buNone/>
              <a:defRPr sz="4000"/>
            </a:lvl2pPr>
            <a:lvl3pPr marL="0" indent="457200" algn="ctr">
              <a:spcBef>
                <a:spcPts val="0"/>
              </a:spcBef>
              <a:buSzTx/>
              <a:buNone/>
              <a:defRPr sz="4000"/>
            </a:lvl3pPr>
            <a:lvl4pPr marL="0" indent="685800" algn="ctr">
              <a:spcBef>
                <a:spcPts val="0"/>
              </a:spcBef>
              <a:buSzTx/>
              <a:buNone/>
              <a:defRPr sz="4000"/>
            </a:lvl4pPr>
            <a:lvl5pPr marL="0" indent="914400" algn="ctr">
              <a:spcBef>
                <a:spcPts val="0"/>
              </a:spcBef>
              <a:buSzTx/>
              <a:buNone/>
              <a:defRPr sz="4000"/>
            </a:lvl5pPr>
          </a:lstStyle>
          <a:p>
            <a:pPr lvl="0"/>
            <a:r>
              <a:rPr/>
              <a:t>Texte niveau 1</a:t>
            </a:r>
          </a:p>
          <a:p>
            <a:pPr lvl="1"/>
            <a:r>
              <a:rPr/>
              <a:t>Texte niveau 2</a:t>
            </a:r>
          </a:p>
          <a:p>
            <a:pPr lvl="2"/>
            <a:r>
              <a:rPr/>
              <a:t>Texte niveau 3</a:t>
            </a:r>
          </a:p>
          <a:p>
            <a:pPr lvl="3"/>
            <a:r>
              <a:rPr/>
              <a:t>Texte niveau 4</a:t>
            </a:r>
          </a:p>
          <a:p>
            <a:pPr lvl="4"/>
            <a:r>
              <a:rPr/>
              <a:t>Texte niveau 5</a:t>
            </a:r>
          </a:p>
        </p:txBody>
      </p:sp>
      <p:sp>
        <p:nvSpPr>
          <p:cNvPr id="4" name="Shape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E5E71F6-824F-43F8-9CB8-E48E49928172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87400" y="3657600"/>
            <a:ext cx="11430000" cy="2438400"/>
          </a:xfrm>
          <a:prstGeom prst="rect">
            <a:avLst/>
          </a:prstGeom>
        </p:spPr>
        <p:txBody>
          <a:bodyPr/>
          <a:lstStyle/>
          <a:p>
            <a:pPr lvl="0"/>
            <a:r>
              <a:rPr/>
              <a:t>Texte du titre</a:t>
            </a:r>
          </a:p>
        </p:txBody>
      </p:sp>
      <p:sp>
        <p:nvSpPr>
          <p:cNvPr id="3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75CCE3-F9DE-4382-8829-8B1D9BA03F0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457200" y="1244600"/>
            <a:ext cx="5600700" cy="3467100"/>
          </a:xfrm>
          <a:prstGeom prst="rect">
            <a:avLst/>
          </a:prstGeom>
        </p:spPr>
        <p:txBody>
          <a:bodyPr anchor="b"/>
          <a:lstStyle/>
          <a:p>
            <a:pPr lvl="0"/>
            <a:r>
              <a:rPr/>
              <a:t>Texte du titre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457200" y="4851400"/>
            <a:ext cx="5600700" cy="3632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000"/>
            </a:lvl1pPr>
            <a:lvl2pPr marL="0" indent="228600" algn="ctr">
              <a:spcBef>
                <a:spcPts val="0"/>
              </a:spcBef>
              <a:buSzTx/>
              <a:buNone/>
              <a:defRPr sz="4000"/>
            </a:lvl2pPr>
            <a:lvl3pPr marL="0" indent="457200" algn="ctr">
              <a:spcBef>
                <a:spcPts val="0"/>
              </a:spcBef>
              <a:buSzTx/>
              <a:buNone/>
              <a:defRPr sz="4000"/>
            </a:lvl3pPr>
            <a:lvl4pPr marL="0" indent="685800" algn="ctr">
              <a:spcBef>
                <a:spcPts val="0"/>
              </a:spcBef>
              <a:buSzTx/>
              <a:buNone/>
              <a:defRPr sz="4000"/>
            </a:lvl4pPr>
            <a:lvl5pPr marL="0" indent="914400" algn="ctr">
              <a:spcBef>
                <a:spcPts val="0"/>
              </a:spcBef>
              <a:buSzTx/>
              <a:buNone/>
              <a:defRPr sz="4000"/>
            </a:lvl5pPr>
          </a:lstStyle>
          <a:p>
            <a:pPr lvl="0"/>
            <a:r>
              <a:rPr/>
              <a:t>Texte niveau 1</a:t>
            </a:r>
          </a:p>
          <a:p>
            <a:pPr lvl="1"/>
            <a:r>
              <a:rPr/>
              <a:t>Texte niveau 2</a:t>
            </a:r>
          </a:p>
          <a:p>
            <a:pPr lvl="2"/>
            <a:r>
              <a:rPr/>
              <a:t>Texte niveau 3</a:t>
            </a:r>
          </a:p>
          <a:p>
            <a:pPr lvl="3"/>
            <a:r>
              <a:rPr/>
              <a:t>Texte niveau 4</a:t>
            </a:r>
          </a:p>
          <a:p>
            <a:pPr lvl="4"/>
            <a:r>
              <a:rPr/>
              <a:t>Texte niveau 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AE561E-439B-4868-9550-DFD7B3E82EC6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/>
              <a:t>Texte du titre</a:t>
            </a:r>
          </a:p>
        </p:txBody>
      </p:sp>
      <p:sp>
        <p:nvSpPr>
          <p:cNvPr id="3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1B7FD8-8631-410B-AEF1-2CE50C68EB9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/>
              <a:t>Texte du titre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/>
            <a:r>
              <a:rPr/>
              <a:t>Texte niveau 1</a:t>
            </a:r>
          </a:p>
          <a:p>
            <a:pPr lvl="1"/>
            <a:r>
              <a:rPr/>
              <a:t>Texte niveau 2</a:t>
            </a:r>
          </a:p>
          <a:p>
            <a:pPr lvl="2"/>
            <a:r>
              <a:rPr/>
              <a:t>Texte niveau 3</a:t>
            </a:r>
          </a:p>
          <a:p>
            <a:pPr lvl="3"/>
            <a:r>
              <a:rPr/>
              <a:t>Texte niveau 4</a:t>
            </a:r>
          </a:p>
          <a:p>
            <a:pPr lvl="4"/>
            <a:r>
              <a:rPr/>
              <a:t>Texte niveau 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60CDB-D653-4EE6-98A1-7ED74056007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/>
              <a:t>Texte du titre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787400" y="2768600"/>
            <a:ext cx="5486400" cy="57150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2800"/>
              </a:spcBef>
              <a:buBlip>
                <a:blip r:embed="rId2"/>
              </a:buBlip>
              <a:defRPr sz="3000"/>
            </a:lvl1pPr>
            <a:lvl2pPr marL="685800" indent="-342900">
              <a:spcBef>
                <a:spcPts val="2800"/>
              </a:spcBef>
              <a:buBlip>
                <a:blip r:embed="rId2"/>
              </a:buBlip>
              <a:defRPr sz="3000"/>
            </a:lvl2pPr>
            <a:lvl3pPr marL="1028700" indent="-342900">
              <a:spcBef>
                <a:spcPts val="2800"/>
              </a:spcBef>
              <a:buBlip>
                <a:blip r:embed="rId2"/>
              </a:buBlip>
              <a:defRPr sz="3000"/>
            </a:lvl3pPr>
            <a:lvl4pPr marL="1371600" indent="-342900">
              <a:spcBef>
                <a:spcPts val="2800"/>
              </a:spcBef>
              <a:buBlip>
                <a:blip r:embed="rId2"/>
              </a:buBlip>
              <a:defRPr sz="3000"/>
            </a:lvl4pPr>
            <a:lvl5pPr marL="1714500" indent="-3429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/>
            <a:r>
              <a:rPr/>
              <a:t>Texte niveau 1</a:t>
            </a:r>
          </a:p>
          <a:p>
            <a:pPr lvl="1"/>
            <a:r>
              <a:rPr/>
              <a:t>Texte niveau 2</a:t>
            </a:r>
          </a:p>
          <a:p>
            <a:pPr lvl="2"/>
            <a:r>
              <a:rPr/>
              <a:t>Texte niveau 3</a:t>
            </a:r>
          </a:p>
          <a:p>
            <a:pPr lvl="3"/>
            <a:r>
              <a:rPr/>
              <a:t>Texte niveau 4</a:t>
            </a:r>
          </a:p>
          <a:p>
            <a:pPr lvl="4"/>
            <a:r>
              <a:rPr/>
              <a:t>Texte niveau 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31DD5D-3F9A-468A-B7BB-DE04EE0F30B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787400" y="1257300"/>
            <a:ext cx="11430000" cy="7239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/>
            <a:r>
              <a:rPr/>
              <a:t>Texte niveau 1</a:t>
            </a:r>
          </a:p>
          <a:p>
            <a:pPr lvl="1"/>
            <a:r>
              <a:rPr/>
              <a:t>Texte niveau 2</a:t>
            </a:r>
          </a:p>
          <a:p>
            <a:pPr lvl="2"/>
            <a:r>
              <a:rPr/>
              <a:t>Texte niveau 3</a:t>
            </a:r>
          </a:p>
          <a:p>
            <a:pPr lvl="3"/>
            <a:r>
              <a:rPr/>
              <a:t>Texte niveau 4</a:t>
            </a:r>
          </a:p>
          <a:p>
            <a:pPr lvl="4"/>
            <a:r>
              <a:rPr/>
              <a:t>Texte niveau 5</a:t>
            </a:r>
          </a:p>
        </p:txBody>
      </p:sp>
      <p:sp>
        <p:nvSpPr>
          <p:cNvPr id="3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729EB9-3931-4CF6-9D14-842F834EEAD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3 - Vers le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7453DB-CF23-42A3-9A69-7E9CCCC5BFE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981D59-CE6A-4E4C-9D62-D19613381BA7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333702-B911-430E-B513-4985010C06E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EDA63-8B84-4914-8B50-3A7EC8876B3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787400" y="254000"/>
            <a:ext cx="114300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0" tIns="0" rIns="0" bIns="0" anchor="ctr">
            <a:normAutofit/>
          </a:bodyPr>
          <a:lstStyle/>
          <a:p>
            <a:pPr lvl="0"/>
            <a:r>
              <a:rPr/>
              <a:t>Texte du titre</a:t>
            </a:r>
          </a:p>
        </p:txBody>
      </p:sp>
      <p:sp>
        <p:nvSpPr>
          <p:cNvPr id="1027" name="Shape 3"/>
          <p:cNvSpPr>
            <a:spLocks noGrp="1"/>
          </p:cNvSpPr>
          <p:nvPr>
            <p:ph type="body" idx="1"/>
          </p:nvPr>
        </p:nvSpPr>
        <p:spPr bwMode="auto">
          <a:xfrm>
            <a:off x="787400" y="2768600"/>
            <a:ext cx="11430000" cy="571500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>
                <a:sym typeface="Hoefler Text"/>
              </a:rPr>
              <a:t>Texte niveau 1</a:t>
            </a:r>
          </a:p>
          <a:p>
            <a:pPr lvl="1"/>
            <a:r>
              <a:rPr lang="fr-FR" smtClean="0">
                <a:sym typeface="Hoefler Text"/>
              </a:rPr>
              <a:t>Texte niveau 2</a:t>
            </a:r>
          </a:p>
          <a:p>
            <a:pPr lvl="2"/>
            <a:r>
              <a:rPr lang="fr-FR" smtClean="0">
                <a:sym typeface="Hoefler Text"/>
              </a:rPr>
              <a:t>Texte niveau 3</a:t>
            </a:r>
          </a:p>
          <a:p>
            <a:pPr lvl="3"/>
            <a:r>
              <a:rPr lang="fr-FR" smtClean="0">
                <a:sym typeface="Hoefler Text"/>
              </a:rPr>
              <a:t>Texte niveau 4</a:t>
            </a:r>
          </a:p>
          <a:p>
            <a:pPr lvl="4"/>
            <a:r>
              <a:rPr lang="fr-FR" smtClean="0">
                <a:sym typeface="Hoefler Text"/>
              </a:rPr>
              <a:t>Texte niveau 5</a:t>
            </a:r>
          </a:p>
        </p:txBody>
      </p:sp>
      <p:sp>
        <p:nvSpPr>
          <p:cNvPr id="1028" name="Shape 4"/>
          <p:cNvSpPr>
            <a:spLocks noGrp="1"/>
          </p:cNvSpPr>
          <p:nvPr>
            <p:ph type="sldNum" sz="quarter" idx="2"/>
          </p:nvPr>
        </p:nvSpPr>
        <p:spPr bwMode="auto">
          <a:xfrm>
            <a:off x="6246813" y="9131300"/>
            <a:ext cx="500062" cy="33496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2200"/>
            </a:lvl1pPr>
          </a:lstStyle>
          <a:p>
            <a:fld id="{FD8B6C76-9BAB-440A-9BEB-682756BFB0C9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</p:sldLayoutIdLst>
  <p:transition spd="med"/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780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latin typeface="+mn-lt"/>
          <a:ea typeface="+mn-ea"/>
          <a:cs typeface="+mn-cs"/>
          <a:sym typeface="Baskerville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780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latin typeface="+mn-lt"/>
          <a:ea typeface="+mn-ea"/>
          <a:cs typeface="+mn-cs"/>
          <a:sym typeface="Baskerville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780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latin typeface="+mn-lt"/>
          <a:ea typeface="+mn-ea"/>
          <a:cs typeface="+mn-cs"/>
          <a:sym typeface="Baskerville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780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latin typeface="+mn-lt"/>
          <a:ea typeface="+mn-ea"/>
          <a:cs typeface="+mn-cs"/>
          <a:sym typeface="Baskerville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780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latin typeface="+mn-lt"/>
          <a:ea typeface="+mn-ea"/>
          <a:cs typeface="+mn-cs"/>
          <a:sym typeface="Baskerville"/>
        </a:defRPr>
      </a:lvl5pPr>
      <a:lvl6pPr indent="1143000" algn="ctr" defTabSz="584200">
        <a:defRPr sz="780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latin typeface="+mn-lt"/>
          <a:ea typeface="+mn-ea"/>
          <a:cs typeface="+mn-cs"/>
          <a:sym typeface="Baskerville"/>
        </a:defRPr>
      </a:lvl6pPr>
      <a:lvl7pPr indent="1371600" algn="ctr" defTabSz="584200">
        <a:defRPr sz="780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latin typeface="+mn-lt"/>
          <a:ea typeface="+mn-ea"/>
          <a:cs typeface="+mn-cs"/>
          <a:sym typeface="Baskerville"/>
        </a:defRPr>
      </a:lvl7pPr>
      <a:lvl8pPr indent="1600200" algn="ctr" defTabSz="584200">
        <a:defRPr sz="780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latin typeface="+mn-lt"/>
          <a:ea typeface="+mn-ea"/>
          <a:cs typeface="+mn-cs"/>
          <a:sym typeface="Baskerville"/>
        </a:defRPr>
      </a:lvl8pPr>
      <a:lvl9pPr indent="1828800" algn="ctr" defTabSz="584200">
        <a:defRPr sz="780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latin typeface="+mn-lt"/>
          <a:ea typeface="+mn-ea"/>
          <a:cs typeface="+mn-cs"/>
          <a:sym typeface="Baskerville"/>
        </a:defRPr>
      </a:lvl9pPr>
    </p:titleStyle>
    <p:bodyStyle>
      <a:lvl1pPr marL="393700" indent="-393700" algn="l" defTabSz="584200" rtl="0" eaLnBrk="0" fontAlgn="base" hangingPunct="0">
        <a:spcBef>
          <a:spcPts val="3600"/>
        </a:spcBef>
        <a:spcAft>
          <a:spcPct val="0"/>
        </a:spcAft>
        <a:buSzPct val="50000"/>
        <a:buBlip>
          <a:blip r:embed="rId15"/>
        </a:buBlip>
        <a:defRPr sz="3600">
          <a:solidFill>
            <a:srgbClr val="5E5E5E"/>
          </a:solidFill>
          <a:latin typeface="Hoefler Text"/>
          <a:ea typeface="Hoefler Text"/>
          <a:cs typeface="Hoefler Text"/>
          <a:sym typeface="Hoefler Text"/>
        </a:defRPr>
      </a:lvl1pPr>
      <a:lvl2pPr marL="787400" indent="-393700" algn="l" defTabSz="584200" rtl="0" eaLnBrk="0" fontAlgn="base" hangingPunct="0">
        <a:spcBef>
          <a:spcPts val="3600"/>
        </a:spcBef>
        <a:spcAft>
          <a:spcPct val="0"/>
        </a:spcAft>
        <a:buSzPct val="50000"/>
        <a:buBlip>
          <a:blip r:embed="rId15"/>
        </a:buBlip>
        <a:defRPr sz="3600">
          <a:solidFill>
            <a:srgbClr val="5E5E5E"/>
          </a:solidFill>
          <a:latin typeface="Hoefler Text"/>
          <a:ea typeface="Hoefler Text"/>
          <a:cs typeface="Hoefler Text"/>
          <a:sym typeface="Hoefler Text"/>
        </a:defRPr>
      </a:lvl2pPr>
      <a:lvl3pPr marL="1181100" indent="-393700" algn="l" defTabSz="584200" rtl="0" eaLnBrk="0" fontAlgn="base" hangingPunct="0">
        <a:spcBef>
          <a:spcPts val="3600"/>
        </a:spcBef>
        <a:spcAft>
          <a:spcPct val="0"/>
        </a:spcAft>
        <a:buSzPct val="50000"/>
        <a:buBlip>
          <a:blip r:embed="rId15"/>
        </a:buBlip>
        <a:defRPr sz="3600">
          <a:solidFill>
            <a:srgbClr val="5E5E5E"/>
          </a:solidFill>
          <a:latin typeface="Hoefler Text"/>
          <a:ea typeface="Hoefler Text"/>
          <a:cs typeface="Hoefler Text"/>
          <a:sym typeface="Hoefler Text"/>
        </a:defRPr>
      </a:lvl3pPr>
      <a:lvl4pPr marL="1574800" indent="-393700" algn="l" defTabSz="584200" rtl="0" eaLnBrk="0" fontAlgn="base" hangingPunct="0">
        <a:spcBef>
          <a:spcPts val="3600"/>
        </a:spcBef>
        <a:spcAft>
          <a:spcPct val="0"/>
        </a:spcAft>
        <a:buSzPct val="50000"/>
        <a:buBlip>
          <a:blip r:embed="rId15"/>
        </a:buBlip>
        <a:defRPr sz="3600">
          <a:solidFill>
            <a:srgbClr val="5E5E5E"/>
          </a:solidFill>
          <a:latin typeface="Hoefler Text"/>
          <a:ea typeface="Hoefler Text"/>
          <a:cs typeface="Hoefler Text"/>
          <a:sym typeface="Hoefler Text"/>
        </a:defRPr>
      </a:lvl4pPr>
      <a:lvl5pPr marL="1968500" indent="-393700" algn="l" defTabSz="584200" rtl="0" eaLnBrk="0" fontAlgn="base" hangingPunct="0">
        <a:spcBef>
          <a:spcPts val="3600"/>
        </a:spcBef>
        <a:spcAft>
          <a:spcPct val="0"/>
        </a:spcAft>
        <a:buSzPct val="50000"/>
        <a:buBlip>
          <a:blip r:embed="rId15"/>
        </a:buBlip>
        <a:defRPr sz="3600">
          <a:solidFill>
            <a:srgbClr val="5E5E5E"/>
          </a:solidFill>
          <a:latin typeface="Hoefler Text"/>
          <a:ea typeface="Hoefler Text"/>
          <a:cs typeface="Hoefler Text"/>
          <a:sym typeface="Hoefler Text"/>
        </a:defRPr>
      </a:lvl5pPr>
      <a:lvl6pPr marL="2362200" indent="-393700" defTabSz="584200">
        <a:spcBef>
          <a:spcPts val="3600"/>
        </a:spcBef>
        <a:buSzPct val="50000"/>
        <a:buBlip>
          <a:blip r:embed="rId15"/>
        </a:buBlip>
        <a:defRPr sz="3600">
          <a:solidFill>
            <a:srgbClr val="5E5E5E"/>
          </a:solidFill>
          <a:latin typeface="Hoefler Text"/>
          <a:ea typeface="Hoefler Text"/>
          <a:cs typeface="Hoefler Text"/>
          <a:sym typeface="Hoefler Text"/>
        </a:defRPr>
      </a:lvl6pPr>
      <a:lvl7pPr marL="2755900" indent="-393700" defTabSz="584200">
        <a:spcBef>
          <a:spcPts val="3600"/>
        </a:spcBef>
        <a:buSzPct val="50000"/>
        <a:buBlip>
          <a:blip r:embed="rId15"/>
        </a:buBlip>
        <a:defRPr sz="3600">
          <a:solidFill>
            <a:srgbClr val="5E5E5E"/>
          </a:solidFill>
          <a:latin typeface="Hoefler Text"/>
          <a:ea typeface="Hoefler Text"/>
          <a:cs typeface="Hoefler Text"/>
          <a:sym typeface="Hoefler Text"/>
        </a:defRPr>
      </a:lvl7pPr>
      <a:lvl8pPr marL="3149600" indent="-393700" defTabSz="584200">
        <a:spcBef>
          <a:spcPts val="3600"/>
        </a:spcBef>
        <a:buSzPct val="50000"/>
        <a:buBlip>
          <a:blip r:embed="rId15"/>
        </a:buBlip>
        <a:defRPr sz="3600">
          <a:solidFill>
            <a:srgbClr val="5E5E5E"/>
          </a:solidFill>
          <a:latin typeface="Hoefler Text"/>
          <a:ea typeface="Hoefler Text"/>
          <a:cs typeface="Hoefler Text"/>
          <a:sym typeface="Hoefler Text"/>
        </a:defRPr>
      </a:lvl8pPr>
      <a:lvl9pPr marL="3543300" indent="-393700" defTabSz="584200">
        <a:spcBef>
          <a:spcPts val="3600"/>
        </a:spcBef>
        <a:buSzPct val="50000"/>
        <a:buBlip>
          <a:blip r:embed="rId15"/>
        </a:buBlip>
        <a:defRPr sz="3600">
          <a:solidFill>
            <a:srgbClr val="5E5E5E"/>
          </a:solidFill>
          <a:latin typeface="Hoefler Text"/>
          <a:ea typeface="Hoefler Text"/>
          <a:cs typeface="Hoefler Text"/>
          <a:sym typeface="Hoefler Text"/>
        </a:defRPr>
      </a:lvl9pPr>
    </p:bodyStyle>
    <p:otherStyle>
      <a:lvl1pPr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Hoefler Text"/>
        </a:defRPr>
      </a:lvl1pPr>
      <a:lvl2pPr indent="2286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Hoefler Text"/>
        </a:defRPr>
      </a:lvl2pPr>
      <a:lvl3pPr indent="4572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Hoefler Text"/>
        </a:defRPr>
      </a:lvl3pPr>
      <a:lvl4pPr indent="6858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Hoefler Text"/>
        </a:defRPr>
      </a:lvl4pPr>
      <a:lvl5pPr indent="9144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Hoefler Text"/>
        </a:defRPr>
      </a:lvl5pPr>
      <a:lvl6pPr indent="11430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Hoefler Text"/>
        </a:defRPr>
      </a:lvl6pPr>
      <a:lvl7pPr indent="13716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Hoefler Text"/>
        </a:defRPr>
      </a:lvl7pPr>
      <a:lvl8pPr indent="16002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Hoefler Text"/>
        </a:defRPr>
      </a:lvl8pPr>
      <a:lvl9pPr indent="1828800" algn="ctr" defTabSz="584200">
        <a:defRPr sz="2200">
          <a:solidFill>
            <a:schemeClr val="tx1"/>
          </a:solidFill>
          <a:latin typeface="+mn-lt"/>
          <a:ea typeface="+mn-ea"/>
          <a:cs typeface="+mn-cs"/>
          <a:sym typeface="Hoefler Tex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/>
          </p:cNvSpPr>
          <p:nvPr>
            <p:ph type="body" idx="4294967295"/>
          </p:nvPr>
        </p:nvSpPr>
        <p:spPr>
          <a:xfrm>
            <a:off x="787400" y="3363913"/>
            <a:ext cx="11430000" cy="5119687"/>
          </a:xfrm>
        </p:spPr>
        <p:txBody>
          <a:bodyPr/>
          <a:lstStyle/>
          <a:p>
            <a:pPr algn="ctr">
              <a:buFontTx/>
              <a:buNone/>
            </a:pPr>
            <a:r>
              <a:rPr lang="fr-FR" smtClean="0">
                <a:solidFill>
                  <a:schemeClr val="hlink"/>
                </a:solidFill>
              </a:rPr>
              <a:t>Présentation des perspectives 2015</a:t>
            </a:r>
          </a:p>
          <a:p>
            <a:r>
              <a:rPr lang="fr-FR" smtClean="0"/>
              <a:t>Liste non exhaustive</a:t>
            </a:r>
          </a:p>
          <a:p>
            <a:r>
              <a:rPr lang="fr-FR" smtClean="0"/>
              <a:t>En complément des prévisions d’activités et de formations présentées lors de l‘AG du 7 février 2015</a:t>
            </a:r>
          </a:p>
          <a:p>
            <a:r>
              <a:rPr lang="fr-FR" smtClean="0"/>
              <a:t>Contacter les responsables et / ou les instructeurs du club pour plus de renseignements.</a:t>
            </a:r>
          </a:p>
        </p:txBody>
      </p:sp>
      <p:sp>
        <p:nvSpPr>
          <p:cNvPr id="45" name="Shape 45"/>
          <p:cNvSpPr>
            <a:spLocks noGrp="1"/>
          </p:cNvSpPr>
          <p:nvPr>
            <p:ph type="title" idx="4294967295"/>
          </p:nvPr>
        </p:nvSpPr>
        <p:spPr bwMode="auto">
          <a:xfrm>
            <a:off x="669925" y="700088"/>
            <a:ext cx="3986213" cy="2438400"/>
          </a:xfrm>
          <a:noFill/>
          <a:ln w="9525"/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pPr algn="l" defTabSz="233363" eaLnBrk="1" hangingPunct="1"/>
            <a:r>
              <a:rPr lang="fr-FR" sz="540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Planeurs</a:t>
            </a:r>
            <a:br>
              <a:rPr lang="fr-FR" sz="540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fr-FR" sz="5400" smtClean="0">
                <a:solidFill>
                  <a:srgbClr val="F3B81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Pyrénées </a:t>
            </a:r>
            <a:r>
              <a:rPr lang="fr-FR" sz="54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fr-FR" sz="540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fr-FR" sz="5400" smtClean="0">
                <a:solidFill>
                  <a:srgbClr val="2AAC4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Comminges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454025" y="412750"/>
            <a:ext cx="2338388" cy="1620838"/>
          </a:xfrm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pPr algn="l" defTabSz="233363" eaLnBrk="1" hangingPunct="1"/>
            <a:r>
              <a:rPr lang="fr-FR" sz="310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Planeurs</a:t>
            </a:r>
            <a:br>
              <a:rPr lang="fr-FR" sz="310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fr-FR" sz="3100" smtClean="0">
                <a:solidFill>
                  <a:srgbClr val="F3B81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Pyrénées</a:t>
            </a:r>
            <a:r>
              <a:rPr lang="fr-FR" sz="31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fr-FR" sz="310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fr-FR" sz="3100" smtClean="0">
                <a:solidFill>
                  <a:srgbClr val="2AAC4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Comminges</a:t>
            </a:r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xfrm>
            <a:off x="741363" y="2428875"/>
            <a:ext cx="11476037" cy="5327650"/>
          </a:xfrm>
        </p:spPr>
        <p:txBody>
          <a:bodyPr>
            <a:normAutofit/>
          </a:bodyPr>
          <a:lstStyle/>
          <a:p>
            <a:pPr defTabSz="495300" eaLnBrk="1" hangingPunct="1">
              <a:spcBef>
                <a:spcPct val="0"/>
              </a:spcBef>
            </a:pPr>
            <a:r>
              <a:rPr lang="fr-FR" sz="660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"/>
                <a:ea typeface="Baskerville"/>
                <a:cs typeface="Baskerville"/>
                <a:sym typeface="Baskerville"/>
              </a:rPr>
              <a:t>Vol de contrôle annuel</a:t>
            </a:r>
            <a:r>
              <a:rPr lang="fr-FR" sz="6600" smtClean="0">
                <a:solidFill>
                  <a:srgbClr val="76736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skerville"/>
                <a:ea typeface="Baskerville"/>
                <a:cs typeface="Baskerville"/>
                <a:sym typeface="Baskerville"/>
              </a:rPr>
              <a:t> </a:t>
            </a:r>
          </a:p>
          <a:p>
            <a:pPr defTabSz="495300" eaLnBrk="1" hangingPunct="1">
              <a:spcBef>
                <a:spcPct val="0"/>
              </a:spcBef>
            </a:pPr>
            <a:endParaRPr lang="fr-FR" sz="3400" smtClean="0"/>
          </a:p>
          <a:p>
            <a:pPr algn="l" defTabSz="495300" eaLnBrk="1" hangingPunct="1">
              <a:spcBef>
                <a:spcPct val="0"/>
              </a:spcBef>
            </a:pPr>
            <a:r>
              <a:rPr lang="fr-FR" sz="3400" smtClean="0"/>
              <a:t>- Aisance, sécurité, respect réglementation licence pilote </a:t>
            </a:r>
          </a:p>
          <a:p>
            <a:pPr algn="l" defTabSz="495300" eaLnBrk="1" hangingPunct="1">
              <a:spcBef>
                <a:spcPct val="0"/>
              </a:spcBef>
            </a:pPr>
            <a:r>
              <a:rPr lang="fr-FR" sz="3400" smtClean="0"/>
              <a:t>- Vol et procédures normales, particulièrement check-lists</a:t>
            </a:r>
          </a:p>
          <a:p>
            <a:pPr algn="l" defTabSz="495300" eaLnBrk="1" hangingPunct="1">
              <a:spcBef>
                <a:spcPct val="0"/>
              </a:spcBef>
            </a:pPr>
            <a:r>
              <a:rPr lang="fr-FR" sz="3400" smtClean="0"/>
              <a:t>- Manœuvres particulières décrochage,virage engagé,vrille</a:t>
            </a:r>
          </a:p>
          <a:p>
            <a:pPr algn="l" defTabSz="495300" eaLnBrk="1" hangingPunct="1">
              <a:spcBef>
                <a:spcPct val="0"/>
              </a:spcBef>
            </a:pPr>
            <a:r>
              <a:rPr lang="fr-FR" sz="3400" smtClean="0"/>
              <a:t>- Procédures terrain, radio, utilisation piste, dégagement</a:t>
            </a:r>
          </a:p>
          <a:p>
            <a:pPr algn="l" defTabSz="495300" eaLnBrk="1" hangingPunct="1">
              <a:spcBef>
                <a:spcPct val="0"/>
              </a:spcBef>
            </a:pPr>
            <a:r>
              <a:rPr lang="fr-FR" sz="3400" smtClean="0"/>
              <a:t>- Panne au décollage, pb de largage  </a:t>
            </a:r>
          </a:p>
          <a:p>
            <a:pPr algn="l" defTabSz="495300" eaLnBrk="1" hangingPunct="1">
              <a:spcBef>
                <a:spcPct val="0"/>
              </a:spcBef>
            </a:pPr>
            <a:r>
              <a:rPr lang="fr-FR" sz="3400" smtClean="0"/>
              <a:t>- Souhaits du pilote, progression....</a:t>
            </a:r>
          </a:p>
          <a:p>
            <a:pPr algn="l" defTabSz="495300" eaLnBrk="1" hangingPunct="1">
              <a:spcBef>
                <a:spcPct val="0"/>
              </a:spcBef>
              <a:buFontTx/>
              <a:buChar char="-"/>
            </a:pPr>
            <a:r>
              <a:rPr lang="fr-FR" sz="3400" smtClean="0"/>
              <a:t> Classement pour vols solo: </a:t>
            </a:r>
          </a:p>
          <a:p>
            <a:pPr algn="l" defTabSz="495300" eaLnBrk="1" hangingPunct="1">
              <a:spcBef>
                <a:spcPct val="0"/>
              </a:spcBef>
              <a:buFontTx/>
              <a:buChar char="-"/>
            </a:pPr>
            <a:r>
              <a:rPr lang="fr-FR" sz="3400" smtClean="0"/>
              <a:t> 1 avec présence Inst sur le terrain </a:t>
            </a:r>
          </a:p>
          <a:p>
            <a:pPr algn="l" defTabSz="495300" eaLnBrk="1" hangingPunct="1">
              <a:spcBef>
                <a:spcPct val="0"/>
              </a:spcBef>
              <a:buFontTx/>
              <a:buChar char="-"/>
            </a:pPr>
            <a:r>
              <a:rPr lang="fr-FR" sz="3400" smtClean="0"/>
              <a:t> 2 avec avis Inst, à distance</a:t>
            </a:r>
          </a:p>
          <a:p>
            <a:pPr algn="l" defTabSz="495300" eaLnBrk="1" hangingPunct="1">
              <a:spcBef>
                <a:spcPct val="0"/>
              </a:spcBef>
              <a:buFontTx/>
              <a:buChar char="-"/>
            </a:pPr>
            <a:r>
              <a:rPr lang="fr-FR" sz="3400" smtClean="0"/>
              <a:t> 3 autonome</a:t>
            </a:r>
          </a:p>
          <a:p>
            <a:pPr algn="l" defTabSz="495300" eaLnBrk="1" hangingPunct="1">
              <a:spcBef>
                <a:spcPct val="0"/>
              </a:spcBef>
            </a:pPr>
            <a:endParaRPr lang="fr-FR" sz="3400" smtClean="0"/>
          </a:p>
          <a:p>
            <a:pPr algn="l" defTabSz="495300" eaLnBrk="1" hangingPunct="1">
              <a:spcBef>
                <a:spcPct val="0"/>
              </a:spcBef>
            </a:pPr>
            <a:r>
              <a:rPr lang="fr-FR" sz="3400" smtClean="0"/>
              <a:t> </a:t>
            </a:r>
          </a:p>
        </p:txBody>
      </p:sp>
      <p:sp>
        <p:nvSpPr>
          <p:cNvPr id="15363" name="Shape 47"/>
          <p:cNvSpPr>
            <a:spLocks noGrp="1"/>
          </p:cNvSpPr>
          <p:nvPr>
            <p:ph type="sldNum" sz="quarter" idx="10"/>
          </p:nvPr>
        </p:nvSpPr>
        <p:spPr>
          <a:xfrm>
            <a:off x="6418263" y="9131300"/>
            <a:ext cx="155575" cy="334963"/>
          </a:xfrm>
          <a:noFill/>
        </p:spPr>
        <p:txBody>
          <a:bodyPr/>
          <a:lstStyle/>
          <a:p>
            <a:fld id="{B7C3CE73-1541-4445-B957-1CE37FE5B56B}" type="slidenum">
              <a:rPr lang="fr-FR"/>
              <a:pPr/>
              <a:t>2</a:t>
            </a:fld>
            <a:endParaRPr lang="fr-FR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Shape"/>
          <p:cNvPicPr/>
          <p:nvPr/>
        </p:nvPicPr>
        <p:blipFill>
          <a:blip r:embed="rId2"/>
          <a:stretch>
            <a:fillRect/>
          </a:stretch>
        </p:blipFill>
        <p:spPr>
          <a:xfrm>
            <a:off x="6205538" y="977900"/>
            <a:ext cx="6011862" cy="7810500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xfrm>
            <a:off x="457200" y="1244600"/>
            <a:ext cx="5600700" cy="2047875"/>
          </a:xfrm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pPr defTabSz="501650" eaLnBrk="1" hangingPunct="1"/>
            <a:r>
              <a:rPr lang="fr-FR" sz="54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WE</a:t>
            </a:r>
            <a:br>
              <a:rPr lang="fr-FR" sz="540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fr-FR" sz="54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« TOUTENVOL »</a:t>
            </a:r>
          </a:p>
        </p:txBody>
      </p:sp>
      <p:sp>
        <p:nvSpPr>
          <p:cNvPr id="16387" name="Shape 51"/>
          <p:cNvSpPr>
            <a:spLocks noGrp="1"/>
          </p:cNvSpPr>
          <p:nvPr>
            <p:ph type="body" idx="1"/>
          </p:nvPr>
        </p:nvSpPr>
        <p:spPr>
          <a:xfrm>
            <a:off x="457200" y="3952875"/>
            <a:ext cx="5600700" cy="4530725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spcBef>
                <a:spcPts val="3600"/>
              </a:spcBef>
            </a:pPr>
            <a:r>
              <a:rPr lang="fr-FR" sz="3600" smtClean="0"/>
              <a:t>Objectif voir tous les planeurs basés en vol</a:t>
            </a:r>
          </a:p>
          <a:p>
            <a:pPr algn="l" eaLnBrk="1" hangingPunct="1">
              <a:lnSpc>
                <a:spcPct val="90000"/>
              </a:lnSpc>
              <a:spcBef>
                <a:spcPts val="3600"/>
              </a:spcBef>
            </a:pPr>
            <a:r>
              <a:rPr lang="fr-FR" sz="3600" smtClean="0"/>
              <a:t>Un WE  seconde quinzaine d'avril.</a:t>
            </a:r>
          </a:p>
          <a:p>
            <a:pPr algn="l" eaLnBrk="1" hangingPunct="1">
              <a:lnSpc>
                <a:spcPct val="90000"/>
              </a:lnSpc>
              <a:spcBef>
                <a:spcPts val="3600"/>
              </a:spcBef>
            </a:pPr>
            <a:r>
              <a:rPr lang="fr-FR" sz="3600" smtClean="0"/>
              <a:t>6 planeurs "club"</a:t>
            </a:r>
          </a:p>
          <a:p>
            <a:pPr algn="l" eaLnBrk="1" hangingPunct="1">
              <a:lnSpc>
                <a:spcPct val="90000"/>
              </a:lnSpc>
              <a:spcBef>
                <a:spcPts val="3600"/>
              </a:spcBef>
            </a:pPr>
            <a:r>
              <a:rPr lang="fr-FR" sz="3600" smtClean="0"/>
              <a:t>10 planeurs "privés"</a:t>
            </a:r>
          </a:p>
        </p:txBody>
      </p:sp>
      <p:sp>
        <p:nvSpPr>
          <p:cNvPr id="16388" name="Shape 52"/>
          <p:cNvSpPr>
            <a:spLocks noGrp="1"/>
          </p:cNvSpPr>
          <p:nvPr>
            <p:ph type="sldNum" sz="quarter" idx="10"/>
          </p:nvPr>
        </p:nvSpPr>
        <p:spPr>
          <a:xfrm>
            <a:off x="6418263" y="9131300"/>
            <a:ext cx="155575" cy="334963"/>
          </a:xfrm>
          <a:noFill/>
        </p:spPr>
        <p:txBody>
          <a:bodyPr/>
          <a:lstStyle/>
          <a:p>
            <a:fld id="{224E1AD6-9DDB-4D4D-85B0-8D5526743C1C}" type="slidenum">
              <a:rPr lang="fr-FR"/>
              <a:pPr/>
              <a:t>3</a:t>
            </a:fld>
            <a:endParaRPr lang="fr-FR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"/>
          <p:cNvPicPr/>
          <p:nvPr/>
        </p:nvPicPr>
        <p:blipFill>
          <a:blip r:embed="rId2"/>
          <a:stretch>
            <a:fillRect/>
          </a:stretch>
        </p:blipFill>
        <p:spPr>
          <a:xfrm>
            <a:off x="471488" y="971550"/>
            <a:ext cx="6011862" cy="7810500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55" name="Shape 55"/>
          <p:cNvSpPr>
            <a:spLocks noGrp="1"/>
          </p:cNvSpPr>
          <p:nvPr>
            <p:ph type="title"/>
          </p:nvPr>
        </p:nvSpPr>
        <p:spPr>
          <a:xfrm>
            <a:off x="6789738" y="1204913"/>
            <a:ext cx="5600700" cy="2433637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  <a:effectLst/>
              </a:defRPr>
            </a:pPr>
            <a:r>
              <a:t>Conférence </a:t>
            </a:r>
            <a:br/>
            <a:r>
              <a:t>Vol d'Onde</a:t>
            </a:r>
          </a:p>
        </p:txBody>
      </p:sp>
      <p:sp>
        <p:nvSpPr>
          <p:cNvPr id="17411" name="Shape 56"/>
          <p:cNvSpPr>
            <a:spLocks noGrp="1"/>
          </p:cNvSpPr>
          <p:nvPr>
            <p:ph type="body" idx="1"/>
          </p:nvPr>
        </p:nvSpPr>
        <p:spPr>
          <a:xfrm>
            <a:off x="6731000" y="5094288"/>
            <a:ext cx="5600700" cy="36322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smtClean="0"/>
              <a:t>Une journée de mauvais temps</a:t>
            </a:r>
          </a:p>
          <a:p>
            <a:pPr eaLnBrk="1" hangingPunct="1">
              <a:spcBef>
                <a:spcPct val="0"/>
              </a:spcBef>
            </a:pPr>
            <a:endParaRPr lang="fr-FR" smtClean="0"/>
          </a:p>
          <a:p>
            <a:pPr eaLnBrk="1" hangingPunct="1">
              <a:spcBef>
                <a:spcPct val="0"/>
              </a:spcBef>
            </a:pPr>
            <a:r>
              <a:rPr lang="fr-FR" smtClean="0"/>
              <a:t>Robert Prat</a:t>
            </a:r>
          </a:p>
        </p:txBody>
      </p:sp>
      <p:sp>
        <p:nvSpPr>
          <p:cNvPr id="17412" name="Shape 57"/>
          <p:cNvSpPr>
            <a:spLocks noGrp="1"/>
          </p:cNvSpPr>
          <p:nvPr>
            <p:ph type="sldNum" sz="quarter" idx="10"/>
          </p:nvPr>
        </p:nvSpPr>
        <p:spPr>
          <a:xfrm>
            <a:off x="6418263" y="9131300"/>
            <a:ext cx="155575" cy="334963"/>
          </a:xfrm>
          <a:noFill/>
        </p:spPr>
        <p:txBody>
          <a:bodyPr/>
          <a:lstStyle/>
          <a:p>
            <a:fld id="{3F17EAF5-A799-448C-BBC5-AAB17CF9F0C1}" type="slidenum">
              <a:rPr lang="fr-FR"/>
              <a:pPr/>
              <a:t>4</a:t>
            </a:fld>
            <a:endParaRPr lang="fr-FR"/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hape"/>
          <p:cNvPicPr/>
          <p:nvPr/>
        </p:nvPicPr>
        <p:blipFill>
          <a:blip r:embed="rId2"/>
          <a:stretch>
            <a:fillRect/>
          </a:stretch>
        </p:blipFill>
        <p:spPr>
          <a:xfrm>
            <a:off x="541338" y="577850"/>
            <a:ext cx="7550150" cy="5824538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787400" y="6608763"/>
            <a:ext cx="11430000" cy="2047875"/>
          </a:xfrm>
        </p:spPr>
        <p:txBody>
          <a:bodyPr/>
          <a:lstStyle/>
          <a:p>
            <a:pPr defTabSz="49657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  <a:effectLst/>
              </a:defRPr>
            </a:pPr>
            <a:r>
              <a:rPr sz="6630">
                <a:effectLst>
                  <a:outerShdw blurRad="53975" dist="10795" dir="5400000" rotWithShape="0">
                    <a:srgbClr val="000000">
                      <a:alpha val="30000"/>
                    </a:srgbClr>
                  </a:outerShdw>
                </a:effectLst>
              </a:rPr>
              <a:t>Stage à la Cerdanya</a:t>
            </a:r>
            <a:br>
              <a:rPr sz="6630">
                <a:effectLst>
                  <a:outerShdw blurRad="53975" dist="10795" dir="5400000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sz="6630">
                <a:effectLst>
                  <a:outerShdw blurRad="53975" dist="10795" dir="5400000" rotWithShape="0">
                    <a:srgbClr val="000000">
                      <a:alpha val="30000"/>
                    </a:srgbClr>
                  </a:outerShdw>
                </a:effectLst>
              </a:rPr>
              <a:t>Fin mai 2015</a:t>
            </a:r>
          </a:p>
        </p:txBody>
      </p:sp>
      <p:sp>
        <p:nvSpPr>
          <p:cNvPr id="19460" name="Shape 67"/>
          <p:cNvSpPr>
            <a:spLocks noGrp="1"/>
          </p:cNvSpPr>
          <p:nvPr>
            <p:ph type="sldNum" sz="quarter" idx="10"/>
          </p:nvPr>
        </p:nvSpPr>
        <p:spPr>
          <a:xfrm>
            <a:off x="6418263" y="9131300"/>
            <a:ext cx="155575" cy="334963"/>
          </a:xfrm>
          <a:noFill/>
        </p:spPr>
        <p:txBody>
          <a:bodyPr/>
          <a:lstStyle/>
          <a:p>
            <a:fld id="{5356F2D1-E3B2-4D48-9DC7-44A32FCF8D68}" type="slidenum">
              <a:rPr lang="fr-FR"/>
              <a:pPr/>
              <a:t>5</a:t>
            </a:fld>
            <a:endParaRPr lang="fr-FR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Shape"/>
          <p:cNvPicPr/>
          <p:nvPr/>
        </p:nvPicPr>
        <p:blipFill>
          <a:blip r:embed="rId2"/>
          <a:stretch>
            <a:fillRect/>
          </a:stretch>
        </p:blipFill>
        <p:spPr>
          <a:xfrm>
            <a:off x="6700838" y="533400"/>
            <a:ext cx="6019800" cy="4668838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70" name="Shape 70"/>
          <p:cNvSpPr>
            <a:spLocks noGrp="1"/>
          </p:cNvSpPr>
          <p:nvPr>
            <p:ph type="title"/>
          </p:nvPr>
        </p:nvSpPr>
        <p:spPr/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sz="60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Sebastien , Florian , Laurent ...</a:t>
            </a:r>
          </a:p>
        </p:txBody>
      </p:sp>
      <p:sp>
        <p:nvSpPr>
          <p:cNvPr id="20483" name="Shape 7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smtClean="0"/>
              <a:t>Au paradis du vol à voile en montagne</a:t>
            </a:r>
          </a:p>
        </p:txBody>
      </p:sp>
      <p:pic>
        <p:nvPicPr>
          <p:cNvPr id="20484" name="BF840EDB-7341-40F6-A90B-E249194367A3-L0-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680804">
            <a:off x="531813" y="1423988"/>
            <a:ext cx="6591300" cy="49434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0485" name="Shape 73"/>
          <p:cNvSpPr>
            <a:spLocks noGrp="1"/>
          </p:cNvSpPr>
          <p:nvPr>
            <p:ph type="sldNum" sz="quarter" idx="10"/>
          </p:nvPr>
        </p:nvSpPr>
        <p:spPr>
          <a:xfrm>
            <a:off x="6418263" y="9131300"/>
            <a:ext cx="155575" cy="334963"/>
          </a:xfrm>
          <a:noFill/>
        </p:spPr>
        <p:txBody>
          <a:bodyPr/>
          <a:lstStyle/>
          <a:p>
            <a:fld id="{7927655C-45B0-4F4E-AFB3-18D1AEB6F58E}" type="slidenum">
              <a:rPr lang="fr-FR"/>
              <a:pPr/>
              <a:t>6</a:t>
            </a:fld>
            <a:endParaRPr lang="fr-FR"/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hape"/>
          <p:cNvPicPr/>
          <p:nvPr/>
        </p:nvPicPr>
        <p:blipFill>
          <a:blip r:embed="rId2"/>
          <a:stretch>
            <a:fillRect/>
          </a:stretch>
        </p:blipFill>
        <p:spPr>
          <a:xfrm>
            <a:off x="711200" y="457200"/>
            <a:ext cx="5576888" cy="4333875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21506" name="Shape 7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pic>
        <p:nvPicPr>
          <p:cNvPr id="21507" name="74040C17-8217-4DDE-A701-6C7989BE4F87-L0-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03600" y="4284663"/>
            <a:ext cx="8502650" cy="478313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1508" name="Shape 78"/>
          <p:cNvSpPr>
            <a:spLocks noGrp="1"/>
          </p:cNvSpPr>
          <p:nvPr>
            <p:ph type="sldNum" sz="quarter" idx="10"/>
          </p:nvPr>
        </p:nvSpPr>
        <p:spPr>
          <a:xfrm>
            <a:off x="6418263" y="9131300"/>
            <a:ext cx="155575" cy="334963"/>
          </a:xfrm>
          <a:noFill/>
        </p:spPr>
        <p:txBody>
          <a:bodyPr/>
          <a:lstStyle/>
          <a:p>
            <a:fld id="{368444B8-192D-4207-A168-CF36F00A8A92}" type="slidenum">
              <a:rPr lang="fr-FR"/>
              <a:pPr/>
              <a:t>7</a:t>
            </a:fld>
            <a:endParaRPr lang="fr-FR"/>
          </a:p>
        </p:txBody>
      </p:sp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  <a:effectLst/>
              </a:defRPr>
            </a:pPr>
            <a:r>
              <a:t>Autorisation campagne</a:t>
            </a:r>
          </a:p>
        </p:txBody>
      </p:sp>
      <p:sp>
        <p:nvSpPr>
          <p:cNvPr id="22530" name="Shape 81"/>
          <p:cNvSpPr>
            <a:spLocks noGrp="1"/>
          </p:cNvSpPr>
          <p:nvPr>
            <p:ph type="body" idx="1"/>
          </p:nvPr>
        </p:nvSpPr>
        <p:spPr>
          <a:xfrm>
            <a:off x="787400" y="2768600"/>
            <a:ext cx="11430000" cy="4700588"/>
          </a:xfrm>
        </p:spPr>
        <p:txBody>
          <a:bodyPr/>
          <a:lstStyle/>
          <a:p>
            <a:pPr eaLnBrk="1" hangingPunct="1"/>
            <a:r>
              <a:rPr lang="fr-FR" smtClean="0"/>
              <a:t>Un programme de formation principalement plaine</a:t>
            </a:r>
          </a:p>
          <a:p>
            <a:pPr eaLnBrk="1" hangingPunct="1"/>
            <a:r>
              <a:rPr lang="fr-FR" smtClean="0"/>
              <a:t>Planeur biplace DC, </a:t>
            </a:r>
          </a:p>
          <a:p>
            <a:pPr eaLnBrk="1" hangingPunct="1"/>
            <a:r>
              <a:rPr lang="fr-FR" smtClean="0"/>
              <a:t>Vols solo, </a:t>
            </a:r>
          </a:p>
          <a:p>
            <a:pPr eaLnBrk="1" hangingPunct="1"/>
            <a:r>
              <a:rPr lang="fr-FR" smtClean="0"/>
              <a:t>en ULM  nav + radio</a:t>
            </a:r>
          </a:p>
        </p:txBody>
      </p:sp>
      <p:pic>
        <p:nvPicPr>
          <p:cNvPr id="22531" name="7E4F093B-9D2D-435E-A070-C9985ABAF025-L0-00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26442">
            <a:off x="5667375" y="4237038"/>
            <a:ext cx="6386513" cy="477043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2532" name="Shape 83"/>
          <p:cNvSpPr>
            <a:spLocks noGrp="1"/>
          </p:cNvSpPr>
          <p:nvPr>
            <p:ph type="sldNum" sz="quarter" idx="10"/>
          </p:nvPr>
        </p:nvSpPr>
        <p:spPr>
          <a:xfrm>
            <a:off x="6418263" y="9131300"/>
            <a:ext cx="155575" cy="334963"/>
          </a:xfrm>
          <a:noFill/>
        </p:spPr>
        <p:txBody>
          <a:bodyPr/>
          <a:lstStyle/>
          <a:p>
            <a:fld id="{53061CEA-FA20-4071-B50A-C76B94C8CCE8}" type="slidenum">
              <a:rPr lang="fr-FR"/>
              <a:pPr/>
              <a:t>8</a:t>
            </a:fld>
            <a:endParaRPr lang="fr-FR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hape"/>
          <p:cNvPicPr/>
          <p:nvPr/>
        </p:nvPicPr>
        <p:blipFill>
          <a:blip r:embed="rId2"/>
          <a:stretch>
            <a:fillRect/>
          </a:stretch>
        </p:blipFill>
        <p:spPr>
          <a:xfrm>
            <a:off x="6205538" y="977900"/>
            <a:ext cx="6011862" cy="7810500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86" name="Shape 86"/>
          <p:cNvSpPr>
            <a:spLocks noGrp="1"/>
          </p:cNvSpPr>
          <p:nvPr>
            <p:ph type="title"/>
          </p:nvPr>
        </p:nvSpPr>
        <p:spPr>
          <a:xfrm>
            <a:off x="669925" y="989013"/>
            <a:ext cx="5600700" cy="2530475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  <a:effectLst/>
              </a:defRPr>
            </a:pPr>
            <a:r>
              <a:t>Sprints du</a:t>
            </a:r>
            <a:br/>
            <a:r>
              <a:t>Week end</a:t>
            </a:r>
          </a:p>
        </p:txBody>
      </p:sp>
      <p:sp>
        <p:nvSpPr>
          <p:cNvPr id="23555" name="Shape 87"/>
          <p:cNvSpPr>
            <a:spLocks noGrp="1"/>
          </p:cNvSpPr>
          <p:nvPr>
            <p:ph type="body" idx="1"/>
          </p:nvPr>
        </p:nvSpPr>
        <p:spPr>
          <a:xfrm>
            <a:off x="669925" y="4156075"/>
            <a:ext cx="5600700" cy="4497388"/>
          </a:xfrm>
        </p:spPr>
        <p:txBody>
          <a:bodyPr/>
          <a:lstStyle/>
          <a:p>
            <a:pPr algn="l" defTabSz="554038" eaLnBrk="1" hangingPunct="1">
              <a:lnSpc>
                <a:spcPct val="90000"/>
              </a:lnSpc>
              <a:spcBef>
                <a:spcPct val="0"/>
              </a:spcBef>
            </a:pPr>
            <a:r>
              <a:rPr lang="fr-FR" sz="3800" smtClean="0"/>
              <a:t>Briefings et organisation des vols sur la campagne</a:t>
            </a:r>
          </a:p>
          <a:p>
            <a:pPr algn="l" defTabSz="554038" eaLnBrk="1" hangingPunct="1">
              <a:lnSpc>
                <a:spcPct val="90000"/>
              </a:lnSpc>
              <a:spcBef>
                <a:spcPct val="0"/>
              </a:spcBef>
            </a:pPr>
            <a:r>
              <a:rPr lang="fr-FR" sz="3800" smtClean="0"/>
              <a:t>avec des branches de parcours communes selon l’expérience des pilotes</a:t>
            </a:r>
          </a:p>
          <a:p>
            <a:pPr algn="l" defTabSz="554038" eaLnBrk="1" hangingPunct="1">
              <a:lnSpc>
                <a:spcPct val="90000"/>
              </a:lnSpc>
              <a:spcBef>
                <a:spcPct val="0"/>
              </a:spcBef>
            </a:pPr>
            <a:r>
              <a:rPr lang="fr-FR" sz="3800" smtClean="0"/>
              <a:t>Emulation, préparation à la compétition </a:t>
            </a:r>
          </a:p>
        </p:txBody>
      </p:sp>
      <p:sp>
        <p:nvSpPr>
          <p:cNvPr id="23556" name="Shape 88"/>
          <p:cNvSpPr>
            <a:spLocks noGrp="1"/>
          </p:cNvSpPr>
          <p:nvPr>
            <p:ph type="sldNum" sz="quarter" idx="10"/>
          </p:nvPr>
        </p:nvSpPr>
        <p:spPr>
          <a:xfrm>
            <a:off x="6418263" y="9131300"/>
            <a:ext cx="155575" cy="334963"/>
          </a:xfrm>
          <a:noFill/>
        </p:spPr>
        <p:txBody>
          <a:bodyPr/>
          <a:lstStyle/>
          <a:p>
            <a:fld id="{EA4DA7EF-9AED-4BD6-835B-714A18836AD4}" type="slidenum">
              <a:rPr lang="fr-FR"/>
              <a:pPr/>
              <a:t>9</a:t>
            </a:fld>
            <a:endParaRPr lang="fr-FR"/>
          </a:p>
        </p:txBody>
      </p:sp>
    </p:spTree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Shape"/>
          <p:cNvPicPr/>
          <p:nvPr/>
        </p:nvPicPr>
        <p:blipFill>
          <a:blip r:embed="rId2"/>
          <a:stretch>
            <a:fillRect/>
          </a:stretch>
        </p:blipFill>
        <p:spPr>
          <a:xfrm rot="17380172">
            <a:off x="7641432" y="1270794"/>
            <a:ext cx="5240337" cy="4079875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91" name="Shape 91"/>
          <p:cNvSpPr>
            <a:spLocks noGrp="1"/>
          </p:cNvSpPr>
          <p:nvPr>
            <p:ph type="title"/>
          </p:nvPr>
        </p:nvSpPr>
        <p:spPr>
          <a:xfrm>
            <a:off x="454025" y="385763"/>
            <a:ext cx="6534150" cy="8518525"/>
          </a:xfrm>
        </p:spPr>
        <p:txBody>
          <a:bodyPr/>
          <a:lstStyle/>
          <a:p>
            <a:pPr defTabSz="549148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  <a:effectLst/>
              </a:defRPr>
            </a:pPr>
            <a:r>
              <a:rPr sz="7332">
                <a:effectLst>
                  <a:outerShdw blurRad="59689" dist="11938" dir="5400000" rotWithShape="0">
                    <a:srgbClr val="000000">
                      <a:alpha val="30000"/>
                    </a:srgbClr>
                  </a:outerShdw>
                </a:effectLst>
              </a:rPr>
              <a:t>Badges FAI</a:t>
            </a:r>
            <a:br>
              <a:rPr sz="7332">
                <a:effectLst>
                  <a:outerShdw blurRad="59689" dist="11938" dir="5400000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sz="7332">
                <a:effectLst>
                  <a:outerShdw blurRad="59689" dist="11938" dir="5400000" rotWithShape="0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sz="7332">
                <a:effectLst>
                  <a:outerShdw blurRad="59689" dist="11938" dir="5400000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>Argent, 1000 m, 5 h, 50 km</a:t>
            </a:r>
            <a:b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/>
            </a:r>
            <a:b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>Or, 300 km, 3000 m</a:t>
            </a:r>
            <a:b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/>
            </a:r>
            <a:b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>Diamants, 5000 m, 500 km, 300 Km aller retour ou triangle </a:t>
            </a:r>
            <a:b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/>
            </a:r>
            <a:b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>Badges, 750 km, 1000 km, 1250 km, 1500 km, etc ...</a:t>
            </a:r>
            <a:br>
              <a:rPr sz="3759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endParaRPr sz="3759">
              <a:solidFill>
                <a:srgbClr val="5E5E5E"/>
              </a:solidFill>
              <a:effectLst/>
              <a:latin typeface="Hoefler Text"/>
              <a:ea typeface="Hoefler Text"/>
              <a:cs typeface="Hoefler Text"/>
              <a:sym typeface="Hoefler Text"/>
            </a:endParaRPr>
          </a:p>
        </p:txBody>
      </p:sp>
      <p:sp>
        <p:nvSpPr>
          <p:cNvPr id="24580" name="Shape 93"/>
          <p:cNvSpPr>
            <a:spLocks noGrp="1"/>
          </p:cNvSpPr>
          <p:nvPr>
            <p:ph type="sldNum" sz="quarter" idx="10"/>
          </p:nvPr>
        </p:nvSpPr>
        <p:spPr>
          <a:xfrm>
            <a:off x="6340475" y="9131300"/>
            <a:ext cx="311150" cy="334963"/>
          </a:xfrm>
          <a:noFill/>
        </p:spPr>
        <p:txBody>
          <a:bodyPr/>
          <a:lstStyle/>
          <a:p>
            <a:fld id="{7AFE9EA8-A9FE-491B-AE57-80A339CFCB80}" type="slidenum">
              <a:rPr lang="fr-FR"/>
              <a:pPr/>
              <a:t>10</a:t>
            </a:fld>
            <a:endParaRPr lang="fr-FR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hape"/>
          <p:cNvPicPr/>
          <p:nvPr/>
        </p:nvPicPr>
        <p:blipFill>
          <a:blip r:embed="rId2"/>
          <a:stretch>
            <a:fillRect/>
          </a:stretch>
        </p:blipFill>
        <p:spPr>
          <a:xfrm>
            <a:off x="6205538" y="977900"/>
            <a:ext cx="6011862" cy="7810500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96" name="Shape 9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578358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  <a:effectLst/>
              </a:defRPr>
            </a:pPr>
            <a:r>
              <a:rPr sz="7722">
                <a:effectLst>
                  <a:outerShdw blurRad="62864" dist="12573" dir="5400000" rotWithShape="0">
                    <a:srgbClr val="000000">
                      <a:alpha val="30000"/>
                    </a:srgbClr>
                  </a:outerShdw>
                </a:effectLst>
              </a:rPr>
              <a:t>Stage plaine</a:t>
            </a:r>
            <a:br>
              <a:rPr sz="7722">
                <a:effectLst>
                  <a:outerShdw blurRad="62864" dist="12573" dir="5400000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sz="7722">
                <a:effectLst>
                  <a:outerShdw blurRad="62864" dist="12573" dir="5400000" rotWithShape="0">
                    <a:srgbClr val="000000">
                      <a:alpha val="30000"/>
                    </a:srgbClr>
                  </a:outerShdw>
                </a:effectLst>
              </a:rPr>
              <a:t>Espagnole</a:t>
            </a:r>
            <a:br>
              <a:rPr sz="7722">
                <a:effectLst>
                  <a:outerShdw blurRad="62864" dist="12573" dir="5400000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sz="7722">
                <a:effectLst>
                  <a:outerShdw blurRad="62864" dist="12573" dir="5400000" rotWithShape="0">
                    <a:srgbClr val="000000">
                      <a:alpha val="30000"/>
                    </a:srgbClr>
                  </a:outerShdw>
                </a:effectLst>
              </a:rPr>
              <a:t>Villacastin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473075" eaLnBrk="1" hangingPunct="1">
              <a:spcBef>
                <a:spcPct val="0"/>
              </a:spcBef>
            </a:pPr>
            <a:r>
              <a:rPr lang="fr-FR" sz="3200" smtClean="0"/>
              <a:t>Nord Est de Madrid zone de plateaux cultivés en piémont de la sierra Guadarama </a:t>
            </a:r>
          </a:p>
          <a:p>
            <a:pPr defTabSz="473075" eaLnBrk="1" hangingPunct="1">
              <a:spcBef>
                <a:spcPct val="0"/>
              </a:spcBef>
            </a:pPr>
            <a:r>
              <a:rPr lang="fr-FR" sz="3200" smtClean="0"/>
              <a:t>Robert Senty</a:t>
            </a:r>
          </a:p>
          <a:p>
            <a:pPr defTabSz="473075" eaLnBrk="1" hangingPunct="1">
              <a:spcBef>
                <a:spcPct val="0"/>
              </a:spcBef>
            </a:pPr>
            <a:r>
              <a:rPr lang="fr-FR" sz="3200" smtClean="0"/>
              <a:t>Robert Prat</a:t>
            </a:r>
          </a:p>
          <a:p>
            <a:pPr defTabSz="473075" eaLnBrk="1" hangingPunct="1">
              <a:spcBef>
                <a:spcPct val="0"/>
              </a:spcBef>
            </a:pPr>
            <a:r>
              <a:rPr lang="fr-FR" sz="3200" smtClean="0"/>
              <a:t>Florian ?</a:t>
            </a:r>
          </a:p>
          <a:p>
            <a:pPr defTabSz="473075" eaLnBrk="1" hangingPunct="1">
              <a:spcBef>
                <a:spcPct val="0"/>
              </a:spcBef>
            </a:pPr>
            <a:r>
              <a:rPr lang="fr-FR" sz="3200" smtClean="0"/>
              <a:t>Seconde quinzaine de juillet</a:t>
            </a:r>
          </a:p>
        </p:txBody>
      </p:sp>
      <p:sp>
        <p:nvSpPr>
          <p:cNvPr id="25604" name="Shape 98"/>
          <p:cNvSpPr>
            <a:spLocks noGrp="1"/>
          </p:cNvSpPr>
          <p:nvPr>
            <p:ph type="sldNum" sz="quarter" idx="10"/>
          </p:nvPr>
        </p:nvSpPr>
        <p:spPr>
          <a:xfrm>
            <a:off x="6340475" y="9131300"/>
            <a:ext cx="311150" cy="334963"/>
          </a:xfrm>
          <a:noFill/>
        </p:spPr>
        <p:txBody>
          <a:bodyPr/>
          <a:lstStyle/>
          <a:p>
            <a:fld id="{3337163D-D594-4C97-AA84-A65B35DC80D5}" type="slidenum">
              <a:rPr lang="fr-FR"/>
              <a:pPr/>
              <a:t>11</a:t>
            </a:fld>
            <a:endParaRPr lang="fr-FR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0482CB4D-61FC-434D-A775-27658DE58C81-L0-0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1900" y="923925"/>
            <a:ext cx="10541000" cy="79057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6626" name="Shape 101"/>
          <p:cNvSpPr>
            <a:spLocks noGrp="1"/>
          </p:cNvSpPr>
          <p:nvPr>
            <p:ph type="sldNum" sz="quarter" idx="10"/>
          </p:nvPr>
        </p:nvSpPr>
        <p:spPr>
          <a:xfrm>
            <a:off x="6340475" y="9131300"/>
            <a:ext cx="311150" cy="334963"/>
          </a:xfrm>
          <a:noFill/>
        </p:spPr>
        <p:txBody>
          <a:bodyPr/>
          <a:lstStyle/>
          <a:p>
            <a:fld id="{846518D3-B86D-4E03-91F0-FC7F2DB0169B}" type="slidenum">
              <a:rPr lang="fr-FR"/>
              <a:pPr/>
              <a:t>12</a:t>
            </a:fld>
            <a:endParaRPr lang="fr-FR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D71663A0-FEA5-46DA-A818-B69E4C7F3580-L0-0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613" y="557213"/>
            <a:ext cx="12093575" cy="907097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7650" name="Shape 104"/>
          <p:cNvSpPr>
            <a:spLocks noGrp="1"/>
          </p:cNvSpPr>
          <p:nvPr>
            <p:ph type="sldNum" sz="quarter" idx="10"/>
          </p:nvPr>
        </p:nvSpPr>
        <p:spPr>
          <a:xfrm>
            <a:off x="6340475" y="9131300"/>
            <a:ext cx="311150" cy="334963"/>
          </a:xfrm>
          <a:noFill/>
        </p:spPr>
        <p:txBody>
          <a:bodyPr/>
          <a:lstStyle/>
          <a:p>
            <a:fld id="{1A70877D-35E2-44FD-A897-501A3E0EEB83}" type="slidenum">
              <a:rPr lang="fr-FR"/>
              <a:pPr/>
              <a:t>13</a:t>
            </a:fld>
            <a:endParaRPr lang="fr-FR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hape"/>
          <p:cNvPicPr/>
          <p:nvPr/>
        </p:nvPicPr>
        <p:blipFill>
          <a:blip r:embed="rId2"/>
          <a:stretch>
            <a:fillRect/>
          </a:stretch>
        </p:blipFill>
        <p:spPr>
          <a:xfrm>
            <a:off x="6445250" y="639763"/>
            <a:ext cx="6124575" cy="7961312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598488" y="555625"/>
            <a:ext cx="5600700" cy="2111375"/>
          </a:xfrm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pPr defTabSz="477838" eaLnBrk="1" hangingPunct="1"/>
            <a:r>
              <a:rPr lang="fr-FR" sz="60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Zones montagne 3 et 4</a:t>
            </a:r>
          </a:p>
        </p:txBody>
      </p:sp>
      <p:sp>
        <p:nvSpPr>
          <p:cNvPr id="28675" name="Shape 108"/>
          <p:cNvSpPr>
            <a:spLocks noGrp="1"/>
          </p:cNvSpPr>
          <p:nvPr>
            <p:ph type="body" idx="1"/>
          </p:nvPr>
        </p:nvSpPr>
        <p:spPr>
          <a:xfrm>
            <a:off x="836613" y="3105150"/>
            <a:ext cx="5600700" cy="5611813"/>
          </a:xfrm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r>
              <a:rPr lang="fr-FR" smtClean="0"/>
              <a:t>Formation:</a:t>
            </a:r>
          </a:p>
          <a:p>
            <a:pPr algn="l" eaLnBrk="1" hangingPunct="1">
              <a:spcBef>
                <a:spcPct val="0"/>
              </a:spcBef>
            </a:pPr>
            <a:r>
              <a:rPr lang="fr-FR" smtClean="0"/>
              <a:t>- Précision et aisance du pilotage</a:t>
            </a:r>
          </a:p>
          <a:p>
            <a:pPr algn="l" eaLnBrk="1" hangingPunct="1">
              <a:spcBef>
                <a:spcPct val="0"/>
              </a:spcBef>
            </a:pPr>
            <a:r>
              <a:rPr lang="fr-FR" smtClean="0"/>
              <a:t>- Vol de pente</a:t>
            </a:r>
          </a:p>
          <a:p>
            <a:pPr algn="l" eaLnBrk="1" hangingPunct="1">
              <a:spcBef>
                <a:spcPct val="0"/>
              </a:spcBef>
            </a:pPr>
            <a:r>
              <a:rPr lang="fr-FR" smtClean="0"/>
              <a:t>- Thermodynamique</a:t>
            </a:r>
          </a:p>
          <a:p>
            <a:pPr algn="l" eaLnBrk="1" hangingPunct="1">
              <a:spcBef>
                <a:spcPct val="0"/>
              </a:spcBef>
            </a:pPr>
            <a:r>
              <a:rPr lang="fr-FR" smtClean="0"/>
              <a:t>- Confluences</a:t>
            </a:r>
          </a:p>
          <a:p>
            <a:pPr algn="l" eaLnBrk="1" hangingPunct="1">
              <a:spcBef>
                <a:spcPct val="0"/>
              </a:spcBef>
            </a:pPr>
            <a:r>
              <a:rPr lang="fr-FR" smtClean="0"/>
              <a:t>- Onde</a:t>
            </a:r>
          </a:p>
          <a:p>
            <a:pPr algn="l" eaLnBrk="1" hangingPunct="1">
              <a:spcBef>
                <a:spcPct val="0"/>
              </a:spcBef>
            </a:pPr>
            <a:r>
              <a:rPr lang="fr-FR" smtClean="0"/>
              <a:t>-  Connaissance des dégagements </a:t>
            </a:r>
          </a:p>
        </p:txBody>
      </p:sp>
      <p:sp>
        <p:nvSpPr>
          <p:cNvPr id="28676" name="Shape 109"/>
          <p:cNvSpPr>
            <a:spLocks noGrp="1"/>
          </p:cNvSpPr>
          <p:nvPr>
            <p:ph type="sldNum" sz="quarter" idx="10"/>
          </p:nvPr>
        </p:nvSpPr>
        <p:spPr>
          <a:xfrm>
            <a:off x="6340475" y="9131300"/>
            <a:ext cx="311150" cy="334963"/>
          </a:xfrm>
          <a:noFill/>
        </p:spPr>
        <p:txBody>
          <a:bodyPr/>
          <a:lstStyle/>
          <a:p>
            <a:fld id="{48B3EA1B-10C9-48BE-96D4-E952729BFE0D}" type="slidenum">
              <a:rPr lang="fr-FR"/>
              <a:pPr/>
              <a:t>14</a:t>
            </a:fld>
            <a:endParaRPr lang="fr-FR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hape"/>
          <p:cNvPicPr/>
          <p:nvPr/>
        </p:nvPicPr>
        <p:blipFill>
          <a:blip r:embed="rId2"/>
          <a:stretch>
            <a:fillRect/>
          </a:stretch>
        </p:blipFill>
        <p:spPr>
          <a:xfrm rot="20922297">
            <a:off x="542925" y="812800"/>
            <a:ext cx="6988175" cy="5400675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12" name="Shape 112"/>
          <p:cNvSpPr>
            <a:spLocks noGrp="1"/>
          </p:cNvSpPr>
          <p:nvPr>
            <p:ph type="title"/>
          </p:nvPr>
        </p:nvSpPr>
        <p:spPr/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sz="7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Initiation voltige</a:t>
            </a:r>
            <a:br>
              <a:rPr lang="fr-FR" sz="720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fr-FR" sz="54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Un WE d’automne</a:t>
            </a:r>
          </a:p>
        </p:txBody>
      </p:sp>
      <p:sp>
        <p:nvSpPr>
          <p:cNvPr id="29699" name="Shape 113"/>
          <p:cNvSpPr>
            <a:spLocks noGrp="1"/>
          </p:cNvSpPr>
          <p:nvPr>
            <p:ph type="sldNum" sz="quarter" idx="10"/>
          </p:nvPr>
        </p:nvSpPr>
        <p:spPr>
          <a:xfrm>
            <a:off x="6340475" y="9131300"/>
            <a:ext cx="311150" cy="334963"/>
          </a:xfrm>
          <a:noFill/>
        </p:spPr>
        <p:txBody>
          <a:bodyPr/>
          <a:lstStyle/>
          <a:p>
            <a:fld id="{14A84C66-A4E1-45C7-942D-479866B3DE8D}" type="slidenum">
              <a:rPr lang="fr-FR"/>
              <a:pPr/>
              <a:t>15</a:t>
            </a:fld>
            <a:endParaRPr lang="fr-FR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hape"/>
          <p:cNvPicPr/>
          <p:nvPr/>
        </p:nvPicPr>
        <p:blipFill>
          <a:blip r:embed="rId2"/>
          <a:stretch>
            <a:fillRect/>
          </a:stretch>
        </p:blipFill>
        <p:spPr>
          <a:xfrm>
            <a:off x="6205538" y="977900"/>
            <a:ext cx="6011862" cy="7810500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16" name="Shape 116"/>
          <p:cNvSpPr>
            <a:spLocks noGrp="1"/>
          </p:cNvSpPr>
          <p:nvPr>
            <p:ph type="title"/>
          </p:nvPr>
        </p:nvSpPr>
        <p:spPr>
          <a:xfrm>
            <a:off x="457200" y="939800"/>
            <a:ext cx="5600700" cy="1397000"/>
          </a:xfrm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SÉCURITÉ 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idx="1"/>
          </p:nvPr>
        </p:nvSpPr>
        <p:spPr>
          <a:xfrm>
            <a:off x="244475" y="2400300"/>
            <a:ext cx="5600700" cy="6251575"/>
          </a:xfrm>
        </p:spPr>
        <p:txBody>
          <a:bodyPr>
            <a:normAutofit/>
          </a:bodyPr>
          <a:lstStyle/>
          <a:p>
            <a:pPr defTabSz="490538"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300" smtClean="0">
                <a:solidFill>
                  <a:schemeClr val="hlink"/>
                </a:solidFill>
              </a:rPr>
              <a:t>PRÉVENIR </a:t>
            </a:r>
          </a:p>
          <a:p>
            <a:pPr defTabSz="490538" eaLnBrk="1" hangingPunct="1">
              <a:lnSpc>
                <a:spcPct val="80000"/>
              </a:lnSpc>
              <a:spcBef>
                <a:spcPct val="0"/>
              </a:spcBef>
            </a:pPr>
            <a:endParaRPr lang="fr-FR" sz="3300" smtClean="0"/>
          </a:p>
          <a:p>
            <a:pPr algn="l" defTabSz="490538"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300" smtClean="0"/>
              <a:t>Compétences techniques appropriées </a:t>
            </a:r>
          </a:p>
          <a:p>
            <a:pPr algn="l" defTabSz="490538"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300" smtClean="0"/>
              <a:t>Aptitude physique et morale</a:t>
            </a:r>
          </a:p>
          <a:p>
            <a:pPr algn="l" defTabSz="490538"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300" smtClean="0"/>
              <a:t>Conscience des situations </a:t>
            </a:r>
          </a:p>
          <a:p>
            <a:pPr algn="l" defTabSz="490538"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300" smtClean="0"/>
              <a:t>Sens des priorités </a:t>
            </a:r>
          </a:p>
          <a:p>
            <a:pPr algn="l" defTabSz="490538"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300" smtClean="0"/>
              <a:t>Capacité de décision</a:t>
            </a:r>
          </a:p>
          <a:p>
            <a:pPr algn="l" defTabSz="490538" eaLnBrk="1" hangingPunct="1">
              <a:lnSpc>
                <a:spcPct val="80000"/>
              </a:lnSpc>
              <a:spcBef>
                <a:spcPct val="0"/>
              </a:spcBef>
            </a:pPr>
            <a:endParaRPr lang="fr-FR" sz="3300" smtClean="0"/>
          </a:p>
          <a:p>
            <a:pPr defTabSz="490538"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300" smtClean="0">
                <a:solidFill>
                  <a:schemeClr val="hlink"/>
                </a:solidFill>
              </a:rPr>
              <a:t>GUÉRIR</a:t>
            </a:r>
            <a:r>
              <a:rPr lang="fr-FR" sz="3300" smtClean="0"/>
              <a:t> </a:t>
            </a:r>
          </a:p>
          <a:p>
            <a:pPr defTabSz="490538" eaLnBrk="1" hangingPunct="1">
              <a:lnSpc>
                <a:spcPct val="80000"/>
              </a:lnSpc>
              <a:spcBef>
                <a:spcPct val="0"/>
              </a:spcBef>
            </a:pPr>
            <a:endParaRPr lang="fr-FR" sz="3300" smtClean="0"/>
          </a:p>
          <a:p>
            <a:pPr algn="l" defTabSz="490538"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300" smtClean="0"/>
              <a:t>Emport et connaissance du matériel de signalisation et survie.</a:t>
            </a:r>
          </a:p>
          <a:p>
            <a:pPr algn="l" defTabSz="490538" eaLnBrk="1" hangingPunct="1">
              <a:lnSpc>
                <a:spcPct val="80000"/>
              </a:lnSpc>
              <a:spcBef>
                <a:spcPct val="0"/>
              </a:spcBef>
            </a:pPr>
            <a:r>
              <a:rPr lang="fr-FR" sz="3300" smtClean="0"/>
              <a:t> </a:t>
            </a:r>
          </a:p>
        </p:txBody>
      </p:sp>
      <p:sp>
        <p:nvSpPr>
          <p:cNvPr id="30724" name="Shape 118"/>
          <p:cNvSpPr>
            <a:spLocks noGrp="1"/>
          </p:cNvSpPr>
          <p:nvPr>
            <p:ph type="sldNum" sz="quarter" idx="10"/>
          </p:nvPr>
        </p:nvSpPr>
        <p:spPr>
          <a:xfrm>
            <a:off x="6340475" y="9131300"/>
            <a:ext cx="311150" cy="334963"/>
          </a:xfrm>
          <a:noFill/>
        </p:spPr>
        <p:txBody>
          <a:bodyPr/>
          <a:lstStyle/>
          <a:p>
            <a:fld id="{177B56F8-A838-4714-B281-49B6581E7125}" type="slidenum">
              <a:rPr lang="fr-FR"/>
              <a:pPr/>
              <a:t>16</a:t>
            </a:fld>
            <a:endParaRPr lang="fr-FR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Shape"/>
          <p:cNvPicPr/>
          <p:nvPr/>
        </p:nvPicPr>
        <p:blipFill>
          <a:blip r:embed="rId2"/>
          <a:stretch>
            <a:fillRect/>
          </a:stretch>
        </p:blipFill>
        <p:spPr>
          <a:xfrm>
            <a:off x="976313" y="796925"/>
            <a:ext cx="5272087" cy="4105275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31746" name="Shape 121"/>
          <p:cNvSpPr>
            <a:spLocks noGrp="1"/>
          </p:cNvSpPr>
          <p:nvPr>
            <p:ph type="title"/>
          </p:nvPr>
        </p:nvSpPr>
        <p:spPr bwMode="auto">
          <a:xfrm>
            <a:off x="814388" y="5164138"/>
            <a:ext cx="11430000" cy="3803650"/>
          </a:xfrm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>Utilisation prioritaire :</a:t>
            </a:r>
            <a:b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>Remorquage</a:t>
            </a:r>
            <a:b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>Formations perfectionnement planeur</a:t>
            </a:r>
            <a:b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>Pilotes brevetés planeur vers ULM</a:t>
            </a:r>
            <a:b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>Formation de pilotes remorqueur </a:t>
            </a:r>
            <a:b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</a:br>
            <a:r>
              <a:rPr lang="fr-FR" sz="4000" smtClean="0">
                <a:solidFill>
                  <a:srgbClr val="5E5E5E"/>
                </a:solidFill>
                <a:effectLst/>
                <a:latin typeface="Hoefler Text"/>
                <a:ea typeface="Hoefler Text"/>
                <a:cs typeface="Hoefler Text"/>
                <a:sym typeface="Hoefler Text"/>
              </a:rPr>
              <a:t>Vols d'entraînement ULM </a:t>
            </a:r>
          </a:p>
        </p:txBody>
      </p:sp>
      <p:sp>
        <p:nvSpPr>
          <p:cNvPr id="122" name="Shape 122"/>
          <p:cNvSpPr>
            <a:spLocks noGrp="1"/>
          </p:cNvSpPr>
          <p:nvPr>
            <p:ph type="body" idx="1"/>
          </p:nvPr>
        </p:nvSpPr>
        <p:spPr>
          <a:xfrm>
            <a:off x="6772275" y="1828800"/>
            <a:ext cx="4530725" cy="2606675"/>
          </a:xfrm>
        </p:spPr>
        <p:txBody>
          <a:bodyPr>
            <a:normAutofit/>
          </a:bodyPr>
          <a:lstStyle/>
          <a:p>
            <a:pPr defTabSz="543305" eaLnBrk="1" fontAlgn="auto" hangingPunct="1"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sz="7254">
                <a:solidFill>
                  <a:srgbClr val="767367"/>
                </a:solidFill>
                <a:effectLst>
                  <a:outerShdw blurRad="59055" dist="11811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Baskerville"/>
              </a:rPr>
              <a:t>ULM</a:t>
            </a:r>
          </a:p>
          <a:p>
            <a:pPr defTabSz="543305" eaLnBrk="1" fontAlgn="auto" hangingPunct="1"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sz="7254">
                <a:solidFill>
                  <a:srgbClr val="767367"/>
                </a:solidFill>
                <a:effectLst>
                  <a:outerShdw blurRad="59055" dist="11811" dir="5400000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Baskerville"/>
              </a:rPr>
              <a:t>DYNAMIC</a:t>
            </a:r>
          </a:p>
        </p:txBody>
      </p:sp>
      <p:sp>
        <p:nvSpPr>
          <p:cNvPr id="31748" name="Shape 123"/>
          <p:cNvSpPr>
            <a:spLocks noGrp="1"/>
          </p:cNvSpPr>
          <p:nvPr>
            <p:ph type="sldNum" sz="quarter" idx="10"/>
          </p:nvPr>
        </p:nvSpPr>
        <p:spPr>
          <a:xfrm>
            <a:off x="6340475" y="9131300"/>
            <a:ext cx="311150" cy="334963"/>
          </a:xfrm>
          <a:noFill/>
        </p:spPr>
        <p:txBody>
          <a:bodyPr/>
          <a:lstStyle/>
          <a:p>
            <a:fld id="{52DF42EF-5C44-4A36-A919-2481E7AD6D6B}" type="slidenum">
              <a:rPr lang="fr-FR"/>
              <a:pPr/>
              <a:t>17</a:t>
            </a:fld>
            <a:endParaRPr lang="fr-FR"/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mony">
  <a:themeElements>
    <a:clrScheme name="Harmony">
      <a:dk1>
        <a:srgbClr val="5E5E5E"/>
      </a:dk1>
      <a:lt1>
        <a:srgbClr val="5E0033"/>
      </a:lt1>
      <a:dk2>
        <a:srgbClr val="565F5F"/>
      </a:dk2>
      <a:lt2>
        <a:srgbClr val="C2CBCA"/>
      </a:lt2>
      <a:accent1>
        <a:srgbClr val="87AEC1"/>
      </a:accent1>
      <a:accent2>
        <a:srgbClr val="D6BB9E"/>
      </a:accent2>
      <a:accent3>
        <a:srgbClr val="CC7A69"/>
      </a:accent3>
      <a:accent4>
        <a:srgbClr val="EAAB5C"/>
      </a:accent4>
      <a:accent5>
        <a:srgbClr val="98C8C6"/>
      </a:accent5>
      <a:accent6>
        <a:srgbClr val="C3CD8B"/>
      </a:accent6>
      <a:hlink>
        <a:srgbClr val="0000FF"/>
      </a:hlink>
      <a:folHlink>
        <a:srgbClr val="FF00FF"/>
      </a:folHlink>
    </a:clrScheme>
    <a:fontScheme name="Harmony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Harmon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C5F5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Harmony">
  <a:themeElements>
    <a:clrScheme name="Harmony">
      <a:dk1>
        <a:srgbClr val="000000"/>
      </a:dk1>
      <a:lt1>
        <a:srgbClr val="FFFFFF"/>
      </a:lt1>
      <a:dk2>
        <a:srgbClr val="565F5F"/>
      </a:dk2>
      <a:lt2>
        <a:srgbClr val="C2CBCA"/>
      </a:lt2>
      <a:accent1>
        <a:srgbClr val="87AEC1"/>
      </a:accent1>
      <a:accent2>
        <a:srgbClr val="D6BB9E"/>
      </a:accent2>
      <a:accent3>
        <a:srgbClr val="CC7A69"/>
      </a:accent3>
      <a:accent4>
        <a:srgbClr val="EAAB5C"/>
      </a:accent4>
      <a:accent5>
        <a:srgbClr val="98C8C6"/>
      </a:accent5>
      <a:accent6>
        <a:srgbClr val="C3CD8B"/>
      </a:accent6>
      <a:hlink>
        <a:srgbClr val="0000FF"/>
      </a:hlink>
      <a:folHlink>
        <a:srgbClr val="FF00FF"/>
      </a:folHlink>
    </a:clrScheme>
    <a:fontScheme name="Harmony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Harmon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C5F5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</Words>
  <PresentationFormat>Personnalisé</PresentationFormat>
  <Paragraphs>89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Modèle de conception</vt:lpstr>
      </vt:variant>
      <vt:variant>
        <vt:i4>3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Hoefler Text</vt:lpstr>
      <vt:lpstr>Arial</vt:lpstr>
      <vt:lpstr>Baskerville</vt:lpstr>
      <vt:lpstr>Helvetica Neue</vt:lpstr>
      <vt:lpstr>Harmony</vt:lpstr>
      <vt:lpstr>Harmony</vt:lpstr>
      <vt:lpstr>Harmony</vt:lpstr>
      <vt:lpstr>Planeurs Pyrénées  Comminges</vt:lpstr>
      <vt:lpstr>Planeurs Pyrénées  Comminges</vt:lpstr>
      <vt:lpstr>WE « TOUTENVOL »</vt:lpstr>
      <vt:lpstr>Conférence  Vol d'Onde</vt:lpstr>
      <vt:lpstr>Stage à la Cerdanya Fin mai 2015</vt:lpstr>
      <vt:lpstr>Sebastien , Florian , Laurent ...</vt:lpstr>
      <vt:lpstr>Diapositive 7</vt:lpstr>
      <vt:lpstr>Autorisation campagne</vt:lpstr>
      <vt:lpstr>Sprints du Week end</vt:lpstr>
      <vt:lpstr>Badges FAI  Argent, 1000 m, 5 h, 50 km  Or, 300 km, 3000 m  Diamants, 5000 m, 500 km, 300 Km aller retour ou triangle   Badges, 750 km, 1000 km, 1250 km, 1500 km, etc ... </vt:lpstr>
      <vt:lpstr>Stage plaine Espagnole Villacastin</vt:lpstr>
      <vt:lpstr>Diapositive 12</vt:lpstr>
      <vt:lpstr>Diapositive 13</vt:lpstr>
      <vt:lpstr>Zones montagne 3 et 4</vt:lpstr>
      <vt:lpstr>Initiation voltige Un WE d’automne</vt:lpstr>
      <vt:lpstr>SÉCURITÉ </vt:lpstr>
      <vt:lpstr>Utilisation prioritaire : Remorquage Formations perfectionnement planeur Pilotes brevetés planeur vers ULM Formation de pilotes remorqueur  Vols d'entraînement ULM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Planeurs Pyrénées  Comminges</dc:title>
  <cp:lastModifiedBy>Robert</cp:lastModifiedBy>
  <cp:revision>1</cp:revision>
  <dcterms:modified xsi:type="dcterms:W3CDTF">2015-02-11T13:13:08Z</dcterms:modified>
</cp:coreProperties>
</file>